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95" autoAdjust="0"/>
  </p:normalViewPr>
  <p:slideViewPr>
    <p:cSldViewPr snapToGrid="0" snapToObjects="1">
      <p:cViewPr>
        <p:scale>
          <a:sx n="75" d="100"/>
          <a:sy n="75" d="100"/>
        </p:scale>
        <p:origin x="916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692</Words>
  <Application>Microsoft Office PowerPoint</Application>
  <PresentationFormat>Bildschirmpräsentation (4:3)</PresentationFormat>
  <Paragraphs>131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Aptos</vt:lpstr>
      <vt:lpstr>Arial</vt:lpstr>
      <vt:lpstr>Calibri</vt:lpstr>
      <vt:lpstr>Signika</vt:lpstr>
      <vt:lpstr>Office Theme</vt:lpstr>
      <vt:lpstr>Case Study: Measured Boot and Remote Attestation in Confidential Containers </vt:lpstr>
      <vt:lpstr>Containers? Pods? Boot integrity?</vt:lpstr>
      <vt:lpstr>Typical container launch</vt:lpstr>
      <vt:lpstr>Confidential container launch</vt:lpstr>
      <vt:lpstr>Confidential VM Components </vt:lpstr>
      <vt:lpstr>Confidential VM &amp; Measured Boot</vt:lpstr>
      <vt:lpstr>Options</vt:lpstr>
      <vt:lpstr>Use Systemd to manage components </vt:lpstr>
      <vt:lpstr>systemd/mkosi</vt:lpstr>
      <vt:lpstr>mkosi is fast!</vt:lpstr>
      <vt:lpstr>dm-verity setup is trivial</vt:lpstr>
      <vt:lpstr>Detour: CVMs and vTPMs</vt:lpstr>
      <vt:lpstr>Using vTPM for Measured Boot</vt:lpstr>
      <vt:lpstr>Calculate PCRs offline or via sw-tpm</vt:lpstr>
      <vt:lpstr>Optimize launch latency</vt:lpstr>
      <vt:lpstr>WIP: Encrypted workspace</vt:lpstr>
      <vt:lpstr>Future ideas</vt:lpstr>
      <vt:lpstr>Future ideas II</vt:lpstr>
      <vt:lpstr>Summing up</vt:lpstr>
      <vt:lpstr>PowerPoint-Präsentation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Magnus Kulke (he/him)</cp:lastModifiedBy>
  <cp:revision>4</cp:revision>
  <dcterms:created xsi:type="dcterms:W3CDTF">2013-01-27T09:14:16Z</dcterms:created>
  <dcterms:modified xsi:type="dcterms:W3CDTF">2025-02-01T17:17:38Z</dcterms:modified>
  <cp:category/>
</cp:coreProperties>
</file>