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E8FB"/>
    <a:srgbClr val="F9BD2D"/>
    <a:srgbClr val="77CC09"/>
    <a:srgbClr val="F5F5F5"/>
    <a:srgbClr val="0A4393"/>
    <a:srgbClr val="AAC45A"/>
    <a:srgbClr val="C7C0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Geen stijl, tabel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862" autoAdjust="0"/>
    <p:restoredTop sz="95089" autoAdjust="0"/>
  </p:normalViewPr>
  <p:slideViewPr>
    <p:cSldViewPr snapToGrid="0">
      <p:cViewPr varScale="1">
        <p:scale>
          <a:sx n="43" d="100"/>
          <a:sy n="43" d="100"/>
        </p:scale>
        <p:origin x="91" y="211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A4BAC9FF3C31A459299DC40F57BE00F" ma:contentTypeVersion="15" ma:contentTypeDescription="Create a new document." ma:contentTypeScope="" ma:versionID="4c3f52bf71cfe135cd4677f9b1f12b90">
  <xsd:schema xmlns:xsd="http://www.w3.org/2001/XMLSchema" xmlns:xs="http://www.w3.org/2001/XMLSchema" xmlns:p="http://schemas.microsoft.com/office/2006/metadata/properties" xmlns:ns2="bee2cb28-7f6d-4568-b0b9-477161ac0a54" xmlns:ns3="6b40bdd6-832e-4079-a57e-a8e1f5224e8f" targetNamespace="http://schemas.microsoft.com/office/2006/metadata/properties" ma:root="true" ma:fieldsID="de0d4cab0f88c49496d8f5c03cbbc09b" ns2:_="" ns3:_="">
    <xsd:import namespace="bee2cb28-7f6d-4568-b0b9-477161ac0a54"/>
    <xsd:import namespace="6b40bdd6-832e-4079-a57e-a8e1f5224e8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e2cb28-7f6d-4568-b0b9-477161ac0a5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fc20e29d-4d9b-411e-9260-307e9281c90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22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40bdd6-832e-4079-a57e-a8e1f5224e8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a7acccb8-f26b-4726-a2d8-4ee77a2e2b19}" ma:internalName="TaxCatchAll" ma:showField="CatchAllData" ma:web="6b40bdd6-832e-4079-a57e-a8e1f5224e8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b40bdd6-832e-4079-a57e-a8e1f5224e8f" xsi:nil="true"/>
    <lcf76f155ced4ddcb4097134ff3c332f xmlns="bee2cb28-7f6d-4568-b0b9-477161ac0a54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E16613C-D504-4BED-80D6-5A3C3DD79B97}">
  <ds:schemaRefs>
    <ds:schemaRef ds:uri="6b40bdd6-832e-4079-a57e-a8e1f5224e8f"/>
    <ds:schemaRef ds:uri="bee2cb28-7f6d-4568-b0b9-477161ac0a5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D8B1001-8686-48EA-8C0E-4971E32B661F}">
  <ds:schemaRefs>
    <ds:schemaRef ds:uri="6b40bdd6-832e-4079-a57e-a8e1f5224e8f"/>
    <ds:schemaRef ds:uri="bee2cb28-7f6d-4568-b0b9-477161ac0a5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347EE8C-F356-433D-8461-E4DD505CE5C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CDSE_PowerPoint_Template</Template>
  <TotalTime>1528</TotalTime>
  <Words>1460</Words>
  <Application>Microsoft Office PowerPoint</Application>
  <PresentationFormat>Custom</PresentationFormat>
  <Paragraphs>233</Paragraphs>
  <Slides>26</Slides>
  <Notes>10</Notes>
  <HiddenSlides>10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Arial</vt:lpstr>
      <vt:lpstr>Arial Black</vt:lpstr>
      <vt:lpstr>Bahnschrift</vt:lpstr>
      <vt:lpstr>Calibri</vt:lpstr>
      <vt:lpstr>Montserrat</vt:lpstr>
      <vt:lpstr>Open Sans</vt:lpstr>
      <vt:lpstr>Signika</vt:lpstr>
      <vt:lpstr>Systeemlettertype regulier</vt:lpstr>
      <vt:lpstr>ui-sans-serif</vt:lpstr>
      <vt:lpstr>Verdana</vt:lpstr>
      <vt:lpstr>Kantoorthema</vt:lpstr>
      <vt:lpstr>Unlocking Open-Source Capabilities in the Copernicus Data Space Ecosystem </vt:lpstr>
      <vt:lpstr>Content</vt:lpstr>
      <vt:lpstr>Quick Introduction to Remote Sensing</vt:lpstr>
      <vt:lpstr> Earth Observation: Monitoring our Planet  </vt:lpstr>
      <vt:lpstr>Remote Sensing Data into Insights</vt:lpstr>
      <vt:lpstr>Copernicus Data Space Ecosystem (CDSE) </vt:lpstr>
      <vt:lpstr>Copernicus Data Space Ecosystem </vt:lpstr>
      <vt:lpstr>PowerPoint Presentation</vt:lpstr>
      <vt:lpstr>Data Access and Processing API: openEO</vt:lpstr>
      <vt:lpstr>With openEO</vt:lpstr>
      <vt:lpstr>openEO Workflow</vt:lpstr>
      <vt:lpstr>PowerPoint Presentation</vt:lpstr>
      <vt:lpstr>Demo</vt:lpstr>
      <vt:lpstr>Community and Support</vt:lpstr>
      <vt:lpstr> A free, public platform for EO-based solution development</vt:lpstr>
      <vt:lpstr>Thank you for your attention</vt:lpstr>
      <vt:lpstr>PowerPoint Presentation</vt:lpstr>
      <vt:lpstr>PowerPoint Presentation</vt:lpstr>
      <vt:lpstr>PowerPoint Presentation</vt:lpstr>
      <vt:lpstr>PowerPoint Presentation</vt:lpstr>
      <vt:lpstr>openEO web-editor</vt:lpstr>
      <vt:lpstr>Copernicus Browser</vt:lpstr>
      <vt:lpstr>CREODIAS 2.0 – first commercial element of the Copernicus Data Access Ecosystem</vt:lpstr>
      <vt:lpstr>Download vs API access</vt:lpstr>
      <vt:lpstr>PowerPoint Presentation</vt:lpstr>
      <vt:lpstr>Data access and processing APIs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Space Ecosystem</dc:title>
  <dc:creator>Hilde Caeyers</dc:creator>
  <cp:lastModifiedBy>Pratichhya Sharma</cp:lastModifiedBy>
  <cp:revision>97</cp:revision>
  <dcterms:created xsi:type="dcterms:W3CDTF">2023-02-27T10:45:22Z</dcterms:created>
  <dcterms:modified xsi:type="dcterms:W3CDTF">2025-01-31T16:28:06Z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0x01010040661B0CF0666446907E004C300997B3</vt:lpwstr>
  </property>
  <property fmtid="{D5CDD505-2E9C-101B-9397-08002B2CF9AE}" pid="3" name="MediaServiceImageTags">
    <vt:lpwstr/>
  </property>
</Properties>
</file>