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D4999"/>
    <a:srgbClr val="FFFFFF"/>
    <a:srgbClr val="FFA826"/>
    <a:srgbClr val="FFFF00"/>
    <a:srgbClr val="D26744"/>
    <a:srgbClr val="AB472D"/>
    <a:srgbClr val="ED7E31"/>
    <a:srgbClr val="F5CCCD"/>
    <a:srgbClr val="D0E2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49"/>
    <p:restoredTop sz="76615"/>
  </p:normalViewPr>
  <p:slideViewPr>
    <p:cSldViewPr snapToGrid="0">
      <p:cViewPr varScale="1">
        <p:scale>
          <a:sx n="124" d="100"/>
          <a:sy n="124" d="100"/>
        </p:scale>
        <p:origin x="1792" y="168"/>
      </p:cViewPr>
      <p:guideLst/>
    </p:cSldViewPr>
  </p:slideViewPr>
  <p:notesTextViewPr>
    <p:cViewPr>
      <p:scale>
        <a:sx n="145" d="100"/>
        <a:sy n="145" d="100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2944" y="176"/>
      </p:cViewPr>
      <p:guideLst/>
    </p:cSldViewPr>
  </p:notesViewPr>
  <p:gridSpacing cx="76200" cy="76200"/>
</p:viewPr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003816-4241-EC43-4AA4-2609603F86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72EEA-8EBE-74A9-21B6-7CF598F57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FC268-0C23-A142-88D4-C9019B02CBA6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9BC28-BBB1-8BD8-C069-65F4715879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EEB78-DB8E-A5C5-E8D7-5FD3A4F5AB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A2A01-2159-AA4B-BFDA-DAD143B0D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8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4C619-BA94-FA41-A802-46050008D482}" type="datetimeFigureOut">
              <a:rPr lang="en-US" smtClean="0"/>
              <a:t>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4AED-F6E6-984F-804C-9CFE1FD5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dridVTI">
  <a:themeElements>
    <a:clrScheme name="AnalogousFromLightSeedLeftStep">
      <a:dk1>
        <a:srgbClr val="000000"/>
      </a:dk1>
      <a:lt1>
        <a:srgbClr val="FFFFFF"/>
      </a:lt1>
      <a:dk2>
        <a:srgbClr val="242841"/>
      </a:dk2>
      <a:lt2>
        <a:srgbClr val="E8E7E2"/>
      </a:lt2>
      <a:accent1>
        <a:srgbClr val="8F97CE"/>
      </a:accent1>
      <a:accent2>
        <a:srgbClr val="76A0C3"/>
      </a:accent2>
      <a:accent3>
        <a:srgbClr val="7AAEAF"/>
      </a:accent3>
      <a:accent4>
        <a:srgbClr val="6BB196"/>
      </a:accent4>
      <a:accent5>
        <a:srgbClr val="77AF82"/>
      </a:accent5>
      <a:accent6>
        <a:srgbClr val="7AB16B"/>
      </a:accent6>
      <a:hlink>
        <a:srgbClr val="8B8354"/>
      </a:hlink>
      <a:folHlink>
        <a:srgbClr val="7F7F7F"/>
      </a:folHlink>
    </a:clrScheme>
    <a:fontScheme name="Madrid">
      <a:majorFont>
        <a:latin typeface="Seaford Display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ridVTI" id="{5F675924-ADDD-6B4C-A2D4-69150D1F0C16}" vid="{BEA84270-19BD-7342-8ABF-EFF1668AF11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70579</TotalTime>
  <Words>5113</Words>
  <Application>Microsoft Macintosh PowerPoint</Application>
  <PresentationFormat>Widescreen</PresentationFormat>
  <Paragraphs>682</Paragraphs>
  <Slides>38</Slides>
  <Notes>36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5" baseType="lpstr">
      <vt:lpstr>Bebas Neue Bold</vt:lpstr>
      <vt:lpstr>System Font Regular</vt:lpstr>
      <vt:lpstr>Aptos</vt:lpstr>
      <vt:lpstr>Arial</vt:lpstr>
      <vt:lpstr>Calibri</vt:lpstr>
      <vt:lpstr>Calibri Light</vt:lpstr>
      <vt:lpstr>Menlo</vt:lpstr>
      <vt:lpstr>Monaco</vt:lpstr>
      <vt:lpstr>PT Mono</vt:lpstr>
      <vt:lpstr>Roboto</vt:lpstr>
      <vt:lpstr>Seaford</vt:lpstr>
      <vt:lpstr>Seaford Display</vt:lpstr>
      <vt:lpstr>Tenorite</vt:lpstr>
      <vt:lpstr>Wingdings</vt:lpstr>
      <vt:lpstr>Office Theme</vt:lpstr>
      <vt:lpstr>MadridVTI</vt:lpstr>
      <vt:lpstr>1_Office Theme</vt:lpstr>
      <vt:lpstr>PowerPoint Presentation</vt:lpstr>
      <vt:lpstr>PowerPoint Presentation</vt:lpstr>
      <vt:lpstr>PowerPoint Presentation</vt:lpstr>
      <vt:lpstr>Project Robius goals at a glance</vt:lpstr>
      <vt:lpstr>Background — Project Robius app dev framework</vt:lpstr>
      <vt:lpstr>Why Robrix, though?</vt:lpstr>
      <vt:lpstr>Why Robrix, though?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Stage 1:  the basics </vt:lpstr>
      <vt:lpstr>Gradually checking items off our feature tracker</vt:lpstr>
      <vt:lpstr>Targeted platform abstractions / OS service APIs</vt:lpstr>
      <vt:lpstr>Current status  (EOY 2024)</vt:lpstr>
      <vt:lpstr>demo time!  for future/offline viewers: the demo included an overview of Robrix running on macOS and Android.   Check out our git repo and run it on your own machine here: https://github.com/project-robius/robrix </vt:lpstr>
      <vt:lpstr>Major Robrix-driven implementation challenges</vt:lpstr>
      <vt:lpstr>We manually manage mixed concurrency contexts</vt:lpstr>
      <vt:lpstr>A challenging example:  device verification</vt:lpstr>
      <vt:lpstr>Major platforms already supported;  others to come</vt:lpstr>
      <vt:lpstr>PowerPoint Presentation</vt:lpstr>
      <vt:lpstr>Stage 2  —  a Matrix client for power users</vt:lpstr>
      <vt:lpstr>A. Reach feature        parity with              existing clients</vt:lpstr>
      <vt:lpstr> B. Multi-pane dockable tab UI</vt:lpstr>
      <vt:lpstr>Robrix’s actual "IDE" UI</vt:lpstr>
      <vt:lpstr>C.  AI capabilities via local-only LLM integration</vt:lpstr>
      <vt:lpstr>Robrix will leverage Moxin’s existing featureset</vt:lpstr>
      <vt:lpstr>  Robrix in-app AI LLMs</vt:lpstr>
      <vt:lpstr>PowerPoint Presentation</vt:lpstr>
      <vt:lpstr>Stage 3 — a community hub   (for open-source)</vt:lpstr>
      <vt:lpstr>Collect multiple federated services in a single experience</vt:lpstr>
      <vt:lpstr>Identity mgmt. via OpenWallet</vt:lpstr>
      <vt:lpstr>Many other service categories exist</vt:lpstr>
      <vt:lpstr>make it easier to use &amp; discover decentralized/federated services</vt:lpstr>
      <vt:lpstr>Wrapping up, but looking forward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Rust Ecosystem</dc:title>
  <dc:creator>Kevin Alexander Boos</dc:creator>
  <cp:lastModifiedBy>Kevin Boos</cp:lastModifiedBy>
  <cp:revision>222</cp:revision>
  <dcterms:created xsi:type="dcterms:W3CDTF">2023-08-21T19:36:23Z</dcterms:created>
  <dcterms:modified xsi:type="dcterms:W3CDTF">2025-02-02T11:08:45Z</dcterms:modified>
</cp:coreProperties>
</file>