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8" r:id="rId6"/>
    <p:sldMasterId id="2147483704" r:id="rId7"/>
    <p:sldMasterId id="214748372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6858000" cx="12192000"/>
  <p:notesSz cx="6858000" cy="9144000"/>
  <p:embeddedFontLst>
    <p:embeddedFont>
      <p:font typeface="Montserrat SemiBold"/>
      <p:regular r:id="rId38"/>
      <p:bold r:id="rId39"/>
      <p:italic r:id="rId40"/>
      <p:boldItalic r:id="rId41"/>
    </p:embeddedFont>
    <p:embeddedFont>
      <p:font typeface="Montserrat"/>
      <p:regular r:id="rId42"/>
      <p:bold r:id="rId43"/>
      <p:italic r:id="rId44"/>
      <p:boldItalic r:id="rId45"/>
    </p:embeddedFont>
    <p:embeddedFont>
      <p:font typeface="Montserrat Medium"/>
      <p:regular r:id="rId46"/>
      <p:bold r:id="rId47"/>
      <p:italic r:id="rId48"/>
      <p:boldItalic r:id="rId49"/>
    </p:embeddedFont>
    <p:embeddedFont>
      <p:font typeface="Helvetica Neue"/>
      <p:regular r:id="rId50"/>
      <p:bold r:id="rId51"/>
      <p:italic r:id="rId52"/>
      <p:boldItalic r:id="rId53"/>
    </p:embeddedFont>
    <p:embeddedFont>
      <p:font typeface="Montserrat ExtraBold"/>
      <p:bold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6" roundtripDataSignature="AMtx7miMhVj+voELxbosmpwVdFr4VKdwQ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Nicholas Gate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SemiBold-italic.fntdata"/><Relationship Id="rId42" Type="http://schemas.openxmlformats.org/officeDocument/2006/relationships/font" Target="fonts/Montserrat-regular.fntdata"/><Relationship Id="rId41" Type="http://schemas.openxmlformats.org/officeDocument/2006/relationships/font" Target="fonts/MontserratSemiBold-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MontserratMedium-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font" Target="fonts/MontserratMedium-italic.fntdata"/><Relationship Id="rId47" Type="http://schemas.openxmlformats.org/officeDocument/2006/relationships/font" Target="fonts/MontserratMedium-bold.fntdata"/><Relationship Id="rId49" Type="http://schemas.openxmlformats.org/officeDocument/2006/relationships/font" Target="fonts/MontserratMedium-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font" Target="fonts/MontserratSemiBold-bold.fntdata"/><Relationship Id="rId38" Type="http://schemas.openxmlformats.org/officeDocument/2006/relationships/font" Target="fonts/MontserratSemiBold-regular.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2.xml"/><Relationship Id="rId55" Type="http://schemas.openxmlformats.org/officeDocument/2006/relationships/font" Target="fonts/MontserratExtraBold-boldItalic.fntdata"/><Relationship Id="rId10" Type="http://schemas.openxmlformats.org/officeDocument/2006/relationships/slide" Target="slides/slide1.xml"/><Relationship Id="rId54" Type="http://schemas.openxmlformats.org/officeDocument/2006/relationships/font" Target="fonts/MontserratExtraBold-bold.fntdata"/><Relationship Id="rId13" Type="http://schemas.openxmlformats.org/officeDocument/2006/relationships/slide" Target="slides/slide4.xml"/><Relationship Id="rId12" Type="http://schemas.openxmlformats.org/officeDocument/2006/relationships/slide" Target="slides/slide3.xml"/><Relationship Id="rId56" Type="http://customschemas.google.com/relationships/presentationmetadata" Target="meta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1-28T13:27:53.139">
    <p:pos x="6000" y="0"/>
    <p:text>@jan@openfuture.eu to update slides 8-11
_Assigned to jan@openfuture.eu_</p:text>
    <p:extLst>
      <p:ext uri="{C676402C-5697-4E1C-873F-D02D1690AC5C}">
        <p15:threadingInfo timeZoneBias="0"/>
      </p:ext>
      <p:ext uri="http://customooxmlschemas.google.com/">
        <go:slidesCustomData xmlns:go="http://customooxmlschemas.google.com/" commentPostId="AAABc1ItV4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1-27T16:49:42.404">
    <p:pos x="6000" y="0"/>
    <p:text>@jan@openfuture.eu Following slides are placeholder, to be updated depending on what you want to talk about
_Assigned to jan@openfuture.eu_</p:text>
    <p:extLst>
      <p:ext uri="{C676402C-5697-4E1C-873F-D02D1690AC5C}">
        <p15:threadingInfo timeZoneBias="0"/>
      </p:ext>
      <p:ext uri="http://customooxmlschemas.google.com/">
        <go:slidesCustomData xmlns:go="http://customooxmlschemas.google.com/" commentPostId="AAABcykKeV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Montserrat"/>
                <a:ea typeface="Montserrat"/>
                <a:cs typeface="Montserrat"/>
                <a:sym typeface="Montserrat"/>
              </a:rPr>
              <a:t>‹#›</a:t>
            </a:fld>
            <a:endParaRPr b="0" i="0" sz="1200" u="none" cap="none" strike="noStrike">
              <a:solidFill>
                <a:schemeClr val="dk1"/>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s%3A%2F%2Finteroperable-europe.ec.europa.eu%2Fcollection%2Fopen-source-observatory-osor%2Fnews%2Fopendesk-10-lessons-learned&amp;psig=AOvVaw2wjU5E9MaS6ZS2wE3TU-5G&amp;ust=1738081662009000&amp;source=images&amp;cd=vfe&amp;opi=89978449&amp;ved=0CBcQjhxqFwoTCODT_vOolosDFQAAAAAdAAAAABAE" TargetMode="External"/><Relationship Id="rId3" Type="http://schemas.openxmlformats.org/officeDocument/2006/relationships/hyperlink" Target="https://www.google.com/url?sa=i&amp;url=https%3A%2F%2Fwww.heise.de%2Fen%2Fnews%2FMicrosoft-365-alternative-openDesk-version-1-0-announced-for-October-9955715.html&amp;psig=AOvVaw2wjU5E9MaS6ZS2wE3TU-5G&amp;ust=1738081662009000&amp;source=images&amp;cd=vfe&amp;opi=89978449&amp;ved=0CBcQjhxqFwoTCODT_vOolosDFQAAAAAdAAAAABAJ"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atrix_(protocol)" TargetMode="External"/><Relationship Id="rId3" Type="http://schemas.openxmlformats.org/officeDocument/2006/relationships/hyperlink" Target="https://www.google.com/url?sa=i&amp;url=https%3A%2F%2Fproducts.containerize.com%2Fvideo-conferencing%2Felement%2F&amp;psig=AOvVaw2GcUBIVV9P-RiWoenKdF_4&amp;ust=1738082573281000&amp;source=images&amp;cd=vfe&amp;opi=89978449&amp;ved=0CBcQjhxqFwoTCIiurLuslosDFQAAAAAdAAAAABAJ" TargetMode="External"/><Relationship Id="rId4" Type="http://schemas.openxmlformats.org/officeDocument/2006/relationships/hyperlink" Target="https://www.google.com/url?sa=i&amp;url=https%3A%2F%2Fen.wikipedia.org%2Fwiki%2FElement_%2528software%2529&amp;psig=AOvVaw2GcUBIVV9P-RiWoenKdF_4&amp;ust=1738082573281000&amp;source=images&amp;cd=vfe&amp;opi=89978449&amp;ved=0CBcQjhxqFwoTCIiurLuslosDFQAAAAAdAAAAABAR"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ume.artsrn.ualberta.ca/~/AsmFediverse/Mastodon%20x%20PeerTube/" TargetMode="External"/><Relationship Id="rId3" Type="http://schemas.openxmlformats.org/officeDocument/2006/relationships/hyperlink" Target="https://www.google.com/url?sa=i&amp;url=https%3A%2F%2Fwww.theguardian.com%2Ftechnology%2F2022%2Fnov%2F08%2Fmastodon-what-is-it-how-do-i-join-use-find-best-server-list-change-elon-musk-twitter-leaving-social-network-alternative&amp;psig=AOvVaw0kzC0SRot-t-wGp7ky0xbB&amp;ust=1738082064251000&amp;source=images&amp;cd=vfe&amp;opi=89978449&amp;ved=0CBcQjhxqFwoTCMCn6bCqlosDFQAAAAAdAAAAABAE" TargetMode="External"/><Relationship Id="rId4" Type="http://schemas.openxmlformats.org/officeDocument/2006/relationships/hyperlink" Target="https://www.google.com/url?sa=i&amp;url=https%3A%2F%2Fjoinpeertube.org%2Fnews%2Frelease-7.0&amp;psig=AOvVaw0YoSpLl_C1aEwbR0LEKlL_&amp;ust=1738082138689000&amp;source=images&amp;cd=vfe&amp;opi=89978449&amp;ved=0CBcQjhxqFwoTCJDsj9aqlosDFQAAAAAdAAAAABA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url?sa=i&amp;url=https%3A%2F%2Fshoutingthomas.typepad.com%2Fharleys_cars_girls_guitar%2F2015%2F10%2Fblender-open-source-3d-animation-software.html&amp;psig=AOvVaw2QEhvoIatYb8cIqET8lGGf&amp;ust=1738082286957000&amp;source=images&amp;cd=vfe&amp;opi=89978449&amp;ved=0CBcQjhxqFwoTCJCNjKerlosDFQAAAAAdAAAAABA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e2b3f397f1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5" name="Google Shape;575;g2e2b3f397f1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2ae2bf7b7a_0_10: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53" name="Google Shape;653;g32ae2bf7b7a_0_1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2ae2bf7b7a_0_19: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61" name="Google Shape;661;g32ae2bf7b7a_0_1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298c192434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298c192434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3298c192434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298c192434_0_64: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77" name="Google Shape;677;g3298c192434_0_64: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298c192434_0_150: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86" name="Google Shape;686;g3298c192434_0_15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298c192434_0_122: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400"/>
              <a:buNone/>
            </a:pPr>
            <a:r>
              <a:rPr lang="en-US" sz="1100"/>
              <a:t>Picture credit: </a:t>
            </a:r>
            <a:r>
              <a:rPr lang="en-US" sz="1100" u="sng">
                <a:solidFill>
                  <a:schemeClr val="hlink"/>
                </a:solidFill>
                <a:hlinkClick r:id="rId2"/>
              </a:rPr>
              <a:t>https://www.google.com/url?sa=i&amp;url=https%3A%2F%2Finteroperable-europe.ec.europa.eu%2Fcollection%2Fopen-source-observatory-osor%2Fnews%2Fopendesk-10-lessons-learned&amp;psig=AOvVaw2wjU5E9MaS6ZS2wE3TU-5G&amp;ust=1738081662009000&amp;source=images&amp;cd=vfe&amp;opi=89978449&amp;ved=0CBcQjhxqFwoTCODT_vOolosDFQAAAAAdAAAAABAE</a:t>
            </a:r>
            <a:endParaRPr sz="1100"/>
          </a:p>
          <a:p>
            <a:pPr indent="0" lvl="0" marL="0" rtl="0" algn="l">
              <a:spcBef>
                <a:spcPts val="0"/>
              </a:spcBef>
              <a:spcAft>
                <a:spcPts val="0"/>
              </a:spcAft>
              <a:buClr>
                <a:schemeClr val="dk1"/>
              </a:buClr>
              <a:buSzPts val="1400"/>
              <a:buFont typeface="Arial"/>
              <a:buNone/>
            </a:pPr>
            <a:r>
              <a:t/>
            </a:r>
            <a:endParaRPr sz="1100"/>
          </a:p>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3"/>
              </a:rPr>
              <a:t>https://www.google.com/url?sa=i&amp;url=https%3A%2F%2Fwww.heise.de%2Fen%2Fnews%2FMicrosoft-365-alternative-openDesk-version-1-0-announced-for-October-9955715.html&amp;psig=AOvVaw2wjU5E9MaS6ZS2wE3TU-5G&amp;ust=1738081662009000&amp;source=images&amp;cd=vfe&amp;opi=89978449&amp;ved=0CBcQjhxqFwoTCODT_vOolosDFQAAAAAdAAAAABAJ</a:t>
            </a:r>
            <a:r>
              <a:rPr lang="en-US" sz="1100"/>
              <a:t> </a:t>
            </a:r>
            <a:endParaRPr sz="1100"/>
          </a:p>
        </p:txBody>
      </p:sp>
      <p:sp>
        <p:nvSpPr>
          <p:cNvPr id="694" name="Google Shape;694;g3298c192434_0_122: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29f930f128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329f930f128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g329f930f128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298c192434_0_143: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2"/>
              </a:rPr>
              <a:t>https://en.wikipedia.org/wiki/Matrix_(protocol)</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3"/>
              </a:rPr>
              <a:t>https://www.google.com/url?sa=i&amp;url=https%3A%2F%2Fproducts.containerize.com%2Fvideo-conferencing%2Felement%2F&amp;psig=AOvVaw2GcUBIVV9P-RiWoenKdF_4&amp;ust=1738082573281000&amp;source=images&amp;cd=vfe&amp;opi=89978449&amp;ved=0CBcQjhxqFwoTCIiurLuslosDFQAAAAAdAAAAABAJ</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4"/>
              </a:rPr>
              <a:t>https://www.google.com/url?sa=i&amp;url=https%3A%2F%2Fen.wikipedia.org%2Fwiki%2FElement_%2528software%2529&amp;psig=AOvVaw2GcUBIVV9P-RiWoenKdF_4&amp;ust=1738082573281000&amp;source=images&amp;cd=vfe&amp;opi=89978449&amp;ved=0CBcQjhxqFwoTCIiurLuslosDFQAAAAAdAAAAABAR</a:t>
            </a:r>
            <a:r>
              <a:rPr lang="en-US" sz="1100"/>
              <a:t> </a:t>
            </a:r>
            <a:endParaRPr sz="1100"/>
          </a:p>
        </p:txBody>
      </p:sp>
      <p:sp>
        <p:nvSpPr>
          <p:cNvPr id="711" name="Google Shape;711;g3298c192434_0_143: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298c192434_0_129: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400"/>
              <a:buNone/>
            </a:pPr>
            <a:r>
              <a:rPr lang="en-US" sz="1100"/>
              <a:t>Picture credit: </a:t>
            </a:r>
            <a:r>
              <a:rPr lang="en-US" sz="1100" u="sng">
                <a:solidFill>
                  <a:schemeClr val="hlink"/>
                </a:solidFill>
                <a:hlinkClick r:id="rId2"/>
              </a:rPr>
              <a:t>https://plume.artsrn.ualberta.ca/~/AsmFediverse/Mastodon%20x%20PeerTube/</a:t>
            </a:r>
            <a:r>
              <a:rPr lang="en-US" sz="1100"/>
              <a:t> </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3"/>
              </a:rPr>
              <a:t>https://www.google.com/url?sa=i&amp;url=https%3A%2F%2Fwww.theguardian.com%2Ftechnology%2F2022%2Fnov%2F08%2Fmastodon-what-is-it-how-do-i-join-use-find-best-server-list-change-elon-musk-twitter-leaving-social-network-alternative&amp;psig=AOvVaw0kzC0SRot-t-wGp7ky0xbB&amp;ust=1738082064251000&amp;source=images&amp;cd=vfe&amp;opi=89978449&amp;ved=0CBcQjhxqFwoTCMCn6bCqlosDFQAAAAAdAAAAABAE</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4"/>
              </a:rPr>
              <a:t>https://www.google.com/url?sa=i&amp;url=https%3A%2F%2Fjoinpeertube.org%2Fnews%2Frelease-7.0&amp;psig=AOvVaw0YoSpLl_C1aEwbR0LEKlL_&amp;ust=1738082138689000&amp;source=images&amp;cd=vfe&amp;opi=89978449&amp;ved=0CBcQjhxqFwoTCJDsj9aqlosDFQAAAAAdAAAAABAE</a:t>
            </a:r>
            <a:r>
              <a:rPr lang="en-US" sz="1100"/>
              <a:t> </a:t>
            </a:r>
            <a:endParaRPr sz="1100"/>
          </a:p>
        </p:txBody>
      </p:sp>
      <p:sp>
        <p:nvSpPr>
          <p:cNvPr id="722" name="Google Shape;722;g3298c192434_0_12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298c192434_0_136: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sz="1100"/>
              <a:t>Picture credit: </a:t>
            </a:r>
            <a:r>
              <a:rPr lang="en-US" sz="1100" u="sng">
                <a:solidFill>
                  <a:schemeClr val="hlink"/>
                </a:solidFill>
                <a:hlinkClick r:id="rId2"/>
              </a:rPr>
              <a:t>https://www.google.com/url?sa=i&amp;url=https%3A%2F%2Fshoutingthomas.typepad.com%2Fharleys_cars_girls_guitar%2F2015%2F10%2Fblender-open-source-3d-animation-software.html&amp;psig=AOvVaw2QEhvoIatYb8cIqET8lGGf&amp;ust=1738082286957000&amp;source=images&amp;cd=vfe&amp;opi=89978449&amp;ved=0CBcQjhxqFwoTCJCNjKerlosDFQAAAAAdAAAAABAE</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Picture credit:  </a:t>
            </a:r>
            <a:endParaRPr sz="1100"/>
          </a:p>
        </p:txBody>
      </p:sp>
      <p:sp>
        <p:nvSpPr>
          <p:cNvPr id="733" name="Google Shape;733;g3298c192434_0_136: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298c192434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298c192434_0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100"/>
          </a:p>
        </p:txBody>
      </p:sp>
      <p:sp>
        <p:nvSpPr>
          <p:cNvPr id="582" name="Google Shape;582;g3298c192434_0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e2b3f397f1_0_25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3" name="Google Shape;743;g2e2b3f397f1_0_2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2ae2bf7b7a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2ae2bf7b7a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32ae2bf7b7a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2ae2bf7b7a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32ae2bf7b7a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32ae2bf7b7a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298c192434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g3298c192434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298c192434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g3298c192434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298c192434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g3298c192434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298c192434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g3298c192434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298c192434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g3298c192434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e2b3f397f1_0_2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5" name="Google Shape;815;g2e2b3f397f1_0_2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e2b3f397f1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e2b3f397f1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g2e2b3f397f1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e2b3f397f1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7" name="Google Shape;597;g2e2b3f397f1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298c19243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g3298c1924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298c192434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g3298c192434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e2b3f397f1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9" name="Google Shape;629;g2e2b3f397f1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298c192434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298c192434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3298c192434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e2b3f397f1_0_1927: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45" name="Google Shape;645;g2e2b3f397f1_0_1927: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s://commons.ngi.eu/" TargetMode="Externa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hyperlink" Target="https://commons.ngi.eu/" TargetMode="Externa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creativecommons.org/licenses/by-sa/4.0/?ref=chooser-v1"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www.linkedin.com/showcase/ngi-commons/" TargetMode="External"/><Relationship Id="rId13" Type="http://schemas.openxmlformats.org/officeDocument/2006/relationships/image" Target="../media/image8.png"/><Relationship Id="rId12" Type="http://schemas.openxmlformats.org/officeDocument/2006/relationships/hyperlink" Target="https://eupolicy.social/@NGICommons" TargetMode="External"/><Relationship Id="rId1" Type="http://schemas.openxmlformats.org/officeDocument/2006/relationships/slideMaster" Target="../slideMasters/slideMaster2.xml"/><Relationship Id="rId2" Type="http://schemas.openxmlformats.org/officeDocument/2006/relationships/hyperlink" Target="https://www.ngi.eu/" TargetMode="External"/><Relationship Id="rId3" Type="http://schemas.openxmlformats.org/officeDocument/2006/relationships/image" Target="../media/image12.jpg"/><Relationship Id="rId4" Type="http://schemas.openxmlformats.org/officeDocument/2006/relationships/image" Target="../media/image7.jpg"/><Relationship Id="rId9" Type="http://schemas.openxmlformats.org/officeDocument/2006/relationships/hyperlink" Target="https://www.linkedin.com/showcase/ngi-commons/" TargetMode="External"/><Relationship Id="rId15" Type="http://schemas.openxmlformats.org/officeDocument/2006/relationships/hyperlink" Target="https://twitter.com/NGICommons" TargetMode="External"/><Relationship Id="rId14" Type="http://schemas.openxmlformats.org/officeDocument/2006/relationships/hyperlink" Target="https://eupolicy.social/@NGICommons" TargetMode="External"/><Relationship Id="rId17" Type="http://schemas.openxmlformats.org/officeDocument/2006/relationships/hyperlink" Target="https://commons.ngi.eu/" TargetMode="External"/><Relationship Id="rId16" Type="http://schemas.openxmlformats.org/officeDocument/2006/relationships/image" Target="../media/image9.png"/><Relationship Id="rId5" Type="http://schemas.openxmlformats.org/officeDocument/2006/relationships/hyperlink" Target="https://commons.ngi.eu/" TargetMode="External"/><Relationship Id="rId19" Type="http://schemas.openxmlformats.org/officeDocument/2006/relationships/image" Target="../media/image6.png"/><Relationship Id="rId6" Type="http://schemas.openxmlformats.org/officeDocument/2006/relationships/hyperlink" Target="https://commons.ngi.eu/" TargetMode="External"/><Relationship Id="rId18"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hyperlink" Target="https://twitter.com/NGICommons"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hyperlink" Target="https://commons.ngi.eu/" TargetMode="Externa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hyperlink" Target="https://commons.ngi.eu/" TargetMode="Externa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commons.ngi.eu/" TargetMode="External"/><Relationship Id="rId3" Type="http://schemas.openxmlformats.org/officeDocument/2006/relationships/image" Target="../media/image1.png"/><Relationship Id="rId4" Type="http://schemas.openxmlformats.org/officeDocument/2006/relationships/hyperlink" Target="http://creativecommons.org/licenses/by-sa/4.0/?ref=chooser-v1"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1" Type="http://schemas.openxmlformats.org/officeDocument/2006/relationships/hyperlink" Target="https://www.linkedin.com/showcase/ngi-commons/" TargetMode="External"/><Relationship Id="rId10" Type="http://schemas.openxmlformats.org/officeDocument/2006/relationships/hyperlink" Target="https://www.linkedin.com/showcase/ngi-commons/" TargetMode="External"/><Relationship Id="rId13" Type="http://schemas.openxmlformats.org/officeDocument/2006/relationships/hyperlink" Target="https://eupolicy.social/@NGICommons" TargetMode="External"/><Relationship Id="rId12"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hyperlink" Target="https://commons.ngi.eu/" TargetMode="External"/><Relationship Id="rId3" Type="http://schemas.openxmlformats.org/officeDocument/2006/relationships/image" Target="../media/image27.jpg"/><Relationship Id="rId4" Type="http://schemas.openxmlformats.org/officeDocument/2006/relationships/image" Target="../media/image12.jpg"/><Relationship Id="rId9" Type="http://schemas.openxmlformats.org/officeDocument/2006/relationships/hyperlink" Target="https://twitter.com/NGICommons" TargetMode="External"/><Relationship Id="rId15" Type="http://schemas.openxmlformats.org/officeDocument/2006/relationships/hyperlink" Target="https://eupolicy.social/@NGICommons" TargetMode="External"/><Relationship Id="rId14" Type="http://schemas.openxmlformats.org/officeDocument/2006/relationships/image" Target="../media/image8.png"/><Relationship Id="rId17" Type="http://schemas.openxmlformats.org/officeDocument/2006/relationships/image" Target="../media/image9.png"/><Relationship Id="rId16" Type="http://schemas.openxmlformats.org/officeDocument/2006/relationships/hyperlink" Target="https://twitter.com/NGICommons" TargetMode="External"/><Relationship Id="rId5" Type="http://schemas.openxmlformats.org/officeDocument/2006/relationships/image" Target="../media/image7.jpg"/><Relationship Id="rId6" Type="http://schemas.openxmlformats.org/officeDocument/2006/relationships/hyperlink" Target="https://commons.ngi.eu/" TargetMode="External"/><Relationship Id="rId7" Type="http://schemas.openxmlformats.org/officeDocument/2006/relationships/hyperlink" Target="https://commons.ngi.eu/" TargetMode="External"/><Relationship Id="rId8"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7.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27.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s://www.linkedin.com/showcase/ngi-commons/" TargetMode="External"/><Relationship Id="rId13" Type="http://schemas.openxmlformats.org/officeDocument/2006/relationships/image" Target="../media/image8.png"/><Relationship Id="rId12" Type="http://schemas.openxmlformats.org/officeDocument/2006/relationships/hyperlink" Target="https://eupolicy.social/@NGICommons" TargetMode="External"/><Relationship Id="rId1" Type="http://schemas.openxmlformats.org/officeDocument/2006/relationships/slideMaster" Target="../slideMasters/slideMaster1.xml"/><Relationship Id="rId2" Type="http://schemas.openxmlformats.org/officeDocument/2006/relationships/hyperlink" Target="https://www.ngi.eu/" TargetMode="External"/><Relationship Id="rId3" Type="http://schemas.openxmlformats.org/officeDocument/2006/relationships/image" Target="../media/image12.jpg"/><Relationship Id="rId4" Type="http://schemas.openxmlformats.org/officeDocument/2006/relationships/image" Target="../media/image7.jpg"/><Relationship Id="rId9" Type="http://schemas.openxmlformats.org/officeDocument/2006/relationships/hyperlink" Target="https://www.linkedin.com/showcase/ngi-commons/" TargetMode="External"/><Relationship Id="rId15" Type="http://schemas.openxmlformats.org/officeDocument/2006/relationships/hyperlink" Target="https://twitter.com/NGICommons" TargetMode="External"/><Relationship Id="rId14" Type="http://schemas.openxmlformats.org/officeDocument/2006/relationships/hyperlink" Target="https://eupolicy.social/@NGICommons" TargetMode="External"/><Relationship Id="rId17" Type="http://schemas.openxmlformats.org/officeDocument/2006/relationships/hyperlink" Target="https://commons.ngi.eu/" TargetMode="External"/><Relationship Id="rId16" Type="http://schemas.openxmlformats.org/officeDocument/2006/relationships/image" Target="../media/image9.png"/><Relationship Id="rId5" Type="http://schemas.openxmlformats.org/officeDocument/2006/relationships/hyperlink" Target="https://commons.ngi.eu/" TargetMode="External"/><Relationship Id="rId19" Type="http://schemas.openxmlformats.org/officeDocument/2006/relationships/image" Target="../media/image6.png"/><Relationship Id="rId6" Type="http://schemas.openxmlformats.org/officeDocument/2006/relationships/hyperlink" Target="https://commons.ngi.eu/" TargetMode="External"/><Relationship Id="rId18"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hyperlink" Target="https://twitter.com/NGICommons"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Extended" showMasterSp="0" type="title">
  <p:cSld name="TITLE">
    <p:spTree>
      <p:nvGrpSpPr>
        <p:cNvPr id="15" name="Shape 15"/>
        <p:cNvGrpSpPr/>
        <p:nvPr/>
      </p:nvGrpSpPr>
      <p:grpSpPr>
        <a:xfrm>
          <a:off x="0" y="0"/>
          <a:ext cx="0" cy="0"/>
          <a:chOff x="0" y="0"/>
          <a:chExt cx="0" cy="0"/>
        </a:xfrm>
      </p:grpSpPr>
      <p:sp>
        <p:nvSpPr>
          <p:cNvPr id="16" name="Google Shape;16;g2e2b3f397f1_0_465"/>
          <p:cNvSpPr/>
          <p:nvPr/>
        </p:nvSpPr>
        <p:spPr>
          <a:xfrm>
            <a:off x="0" y="-20880"/>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g2e2b3f397f1_0_465"/>
          <p:cNvSpPr txBox="1"/>
          <p:nvPr>
            <p:ph type="ctrTitle"/>
          </p:nvPr>
        </p:nvSpPr>
        <p:spPr>
          <a:xfrm>
            <a:off x="810001" y="3763926"/>
            <a:ext cx="10572000" cy="921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2e2b3f397f1_0_465"/>
          <p:cNvSpPr txBox="1"/>
          <p:nvPr>
            <p:ph idx="1" type="subTitle"/>
          </p:nvPr>
        </p:nvSpPr>
        <p:spPr>
          <a:xfrm>
            <a:off x="810001" y="5280847"/>
            <a:ext cx="10572000" cy="435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pic>
        <p:nvPicPr>
          <p:cNvPr id="19" name="Google Shape;19;g2e2b3f397f1_0_465"/>
          <p:cNvPicPr preferRelativeResize="0"/>
          <p:nvPr/>
        </p:nvPicPr>
        <p:blipFill rotWithShape="1">
          <a:blip r:embed="rId2">
            <a:alphaModFix/>
          </a:blip>
          <a:srcRect b="0" l="0" r="0" t="0"/>
          <a:stretch/>
        </p:blipFill>
        <p:spPr>
          <a:xfrm>
            <a:off x="742390" y="423972"/>
            <a:ext cx="6582969" cy="2827301"/>
          </a:xfrm>
          <a:prstGeom prst="rect">
            <a:avLst/>
          </a:prstGeom>
          <a:noFill/>
          <a:ln>
            <a:noFill/>
          </a:ln>
        </p:spPr>
      </p:pic>
      <p:pic>
        <p:nvPicPr>
          <p:cNvPr id="20" name="Google Shape;20;g2e2b3f397f1_0_465">
            <a:hlinkClick r:id="rId3"/>
          </p:cNvPr>
          <p:cNvPicPr preferRelativeResize="0"/>
          <p:nvPr/>
        </p:nvPicPr>
        <p:blipFill rotWithShape="1">
          <a:blip r:embed="rId4">
            <a:alphaModFix/>
          </a:blip>
          <a:srcRect b="177" l="0" r="0" t="189"/>
          <a:stretch/>
        </p:blipFill>
        <p:spPr>
          <a:xfrm>
            <a:off x="8865704" y="5911624"/>
            <a:ext cx="2560237" cy="67149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Acronym" showMasterSp="0">
  <p:cSld name="NGI Commons - Cover - Acronym">
    <p:bg>
      <p:bgPr>
        <a:solidFill>
          <a:schemeClr val="lt1"/>
        </a:solidFill>
      </p:bgPr>
    </p:bg>
    <p:spTree>
      <p:nvGrpSpPr>
        <p:cNvPr id="80" name="Shape 80"/>
        <p:cNvGrpSpPr/>
        <p:nvPr/>
      </p:nvGrpSpPr>
      <p:grpSpPr>
        <a:xfrm>
          <a:off x="0" y="0"/>
          <a:ext cx="0" cy="0"/>
          <a:chOff x="0" y="0"/>
          <a:chExt cx="0" cy="0"/>
        </a:xfrm>
      </p:grpSpPr>
      <p:sp>
        <p:nvSpPr>
          <p:cNvPr id="81" name="Google Shape;81;g2e2b3f397f1_0_459"/>
          <p:cNvSpPr/>
          <p:nvPr/>
        </p:nvSpPr>
        <p:spPr>
          <a:xfrm>
            <a:off x="0" y="0"/>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 name="Google Shape;82;g2e2b3f397f1_0_459"/>
          <p:cNvSpPr txBox="1"/>
          <p:nvPr>
            <p:ph idx="1" type="subTitle"/>
          </p:nvPr>
        </p:nvSpPr>
        <p:spPr>
          <a:xfrm>
            <a:off x="810001" y="5334012"/>
            <a:ext cx="10572000" cy="435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pic>
        <p:nvPicPr>
          <p:cNvPr id="83" name="Google Shape;83;g2e2b3f397f1_0_459"/>
          <p:cNvPicPr preferRelativeResize="0"/>
          <p:nvPr/>
        </p:nvPicPr>
        <p:blipFill rotWithShape="1">
          <a:blip r:embed="rId2">
            <a:alphaModFix/>
          </a:blip>
          <a:srcRect b="0" l="0" r="0" t="0"/>
          <a:stretch/>
        </p:blipFill>
        <p:spPr>
          <a:xfrm>
            <a:off x="675921" y="498021"/>
            <a:ext cx="5877210" cy="2788457"/>
          </a:xfrm>
          <a:prstGeom prst="rect">
            <a:avLst/>
          </a:prstGeom>
          <a:noFill/>
          <a:ln>
            <a:noFill/>
          </a:ln>
        </p:spPr>
      </p:pic>
      <p:sp>
        <p:nvSpPr>
          <p:cNvPr id="84" name="Google Shape;84;g2e2b3f397f1_0_459"/>
          <p:cNvSpPr txBox="1"/>
          <p:nvPr>
            <p:ph type="ctrTitle"/>
          </p:nvPr>
        </p:nvSpPr>
        <p:spPr>
          <a:xfrm>
            <a:off x="810001" y="3784499"/>
            <a:ext cx="10572000" cy="900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5" name="Google Shape;85;g2e2b3f397f1_0_459">
            <a:hlinkClick r:id="rId3"/>
          </p:cNvPr>
          <p:cNvPicPr preferRelativeResize="0"/>
          <p:nvPr/>
        </p:nvPicPr>
        <p:blipFill rotWithShape="1">
          <a:blip r:embed="rId4">
            <a:alphaModFix/>
          </a:blip>
          <a:srcRect b="177" l="0" r="0" t="189"/>
          <a:stretch/>
        </p:blipFill>
        <p:spPr>
          <a:xfrm>
            <a:off x="8865704" y="5911624"/>
            <a:ext cx="2560237" cy="67149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section" type="secHead">
  <p:cSld name="SECTION_HEADER">
    <p:spTree>
      <p:nvGrpSpPr>
        <p:cNvPr id="86" name="Shape 86"/>
        <p:cNvGrpSpPr/>
        <p:nvPr/>
      </p:nvGrpSpPr>
      <p:grpSpPr>
        <a:xfrm>
          <a:off x="0" y="0"/>
          <a:ext cx="0" cy="0"/>
          <a:chOff x="0" y="0"/>
          <a:chExt cx="0" cy="0"/>
        </a:xfrm>
      </p:grpSpPr>
      <p:sp>
        <p:nvSpPr>
          <p:cNvPr id="87" name="Google Shape;87;g2e2b3f397f1_0_471"/>
          <p:cNvSpPr/>
          <p:nvPr/>
        </p:nvSpPr>
        <p:spPr>
          <a:xfrm flipH="1">
            <a:off x="-5296" y="-54656"/>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 name="Google Shape;88;g2e2b3f397f1_0_471"/>
          <p:cNvSpPr txBox="1"/>
          <p:nvPr>
            <p:ph type="title"/>
          </p:nvPr>
        </p:nvSpPr>
        <p:spPr>
          <a:xfrm>
            <a:off x="810000" y="2547257"/>
            <a:ext cx="10561500" cy="1872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800"/>
              <a:buFont typeface="Montserrat"/>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2e2b3f397f1_0_471"/>
          <p:cNvSpPr txBox="1"/>
          <p:nvPr>
            <p:ph idx="1" type="body"/>
          </p:nvPr>
        </p:nvSpPr>
        <p:spPr>
          <a:xfrm>
            <a:off x="810000" y="5281201"/>
            <a:ext cx="10561500" cy="434100"/>
          </a:xfrm>
          <a:prstGeom prst="rect">
            <a:avLst/>
          </a:prstGeom>
          <a:noFill/>
          <a:ln>
            <a:noFill/>
          </a:ln>
        </p:spPr>
        <p:txBody>
          <a:bodyPr anchorCtr="0" anchor="t" bIns="45700" lIns="91425" spcFirstLastPara="1" rIns="91425" wrap="square" tIns="45700">
            <a:noAutofit/>
          </a:bodyPr>
          <a:lstStyle>
            <a:lvl1pPr indent="-228600" lvl="0" marL="457200" algn="r">
              <a:lnSpc>
                <a:spcPct val="100000"/>
              </a:lnSpc>
              <a:spcBef>
                <a:spcPts val="360"/>
              </a:spcBef>
              <a:spcAft>
                <a:spcPts val="0"/>
              </a:spcAft>
              <a:buSzPts val="1980"/>
              <a:buNone/>
              <a:defRPr b="1" sz="1800">
                <a:solidFill>
                  <a:schemeClr val="accent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90" name="Google Shape;90;g2e2b3f397f1_0_47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section no sub">
  <p:cSld name="NGI Commons - Cover section no sub">
    <p:spTree>
      <p:nvGrpSpPr>
        <p:cNvPr id="91" name="Shape 91"/>
        <p:cNvGrpSpPr/>
        <p:nvPr/>
      </p:nvGrpSpPr>
      <p:grpSpPr>
        <a:xfrm>
          <a:off x="0" y="0"/>
          <a:ext cx="0" cy="0"/>
          <a:chOff x="0" y="0"/>
          <a:chExt cx="0" cy="0"/>
        </a:xfrm>
      </p:grpSpPr>
      <p:sp>
        <p:nvSpPr>
          <p:cNvPr id="92" name="Google Shape;92;g2e2b3f397f1_0_476"/>
          <p:cNvSpPr/>
          <p:nvPr/>
        </p:nvSpPr>
        <p:spPr>
          <a:xfrm rot="-5400000">
            <a:off x="3457160" y="-2647866"/>
            <a:ext cx="5273752" cy="1057592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4"/>
              </a:gs>
              <a:gs pos="50000">
                <a:schemeClr val="accent5"/>
              </a:gs>
              <a:gs pos="100000">
                <a:schemeClr val="accent6"/>
              </a:gs>
            </a:gsLst>
            <a:lin ang="2700006"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3" name="Google Shape;93;g2e2b3f397f1_0_476"/>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94" name="Google Shape;94;g2e2b3f397f1_0_476"/>
          <p:cNvSpPr txBox="1"/>
          <p:nvPr>
            <p:ph type="title"/>
          </p:nvPr>
        </p:nvSpPr>
        <p:spPr>
          <a:xfrm>
            <a:off x="1043188" y="2547257"/>
            <a:ext cx="10122900" cy="1872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800"/>
              <a:buFont typeface="Montserrat"/>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Background image with text">
  <p:cSld name="NGI Commons - Background image with text">
    <p:spTree>
      <p:nvGrpSpPr>
        <p:cNvPr id="95" name="Shape 95"/>
        <p:cNvGrpSpPr/>
        <p:nvPr/>
      </p:nvGrpSpPr>
      <p:grpSpPr>
        <a:xfrm>
          <a:off x="0" y="0"/>
          <a:ext cx="0" cy="0"/>
          <a:chOff x="0" y="0"/>
          <a:chExt cx="0" cy="0"/>
        </a:xfrm>
      </p:grpSpPr>
      <p:sp>
        <p:nvSpPr>
          <p:cNvPr id="96" name="Google Shape;96;g2e2b3f397f1_0_480"/>
          <p:cNvSpPr txBox="1"/>
          <p:nvPr>
            <p:ph type="title"/>
          </p:nvPr>
        </p:nvSpPr>
        <p:spPr>
          <a:xfrm>
            <a:off x="810000" y="4800600"/>
            <a:ext cx="105615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4"/>
              </a:buClr>
              <a:buSzPts val="2400"/>
              <a:buFont typeface="Montserrat"/>
              <a:buNone/>
              <a:defRPr b="1" sz="24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2e2b3f397f1_0_480"/>
          <p:cNvSpPr/>
          <p:nvPr>
            <p:ph idx="2" type="pic"/>
          </p:nvPr>
        </p:nvSpPr>
        <p:spPr>
          <a:xfrm>
            <a:off x="-78378" y="-217742"/>
            <a:ext cx="12346800" cy="4899000"/>
          </a:xfrm>
          <a:prstGeom prst="rect">
            <a:avLst/>
          </a:prstGeom>
          <a:noFill/>
          <a:ln cap="flat" cmpd="sng" w="63500">
            <a:solidFill>
              <a:schemeClr val="accent4"/>
            </a:solidFill>
            <a:prstDash val="solid"/>
            <a:round/>
            <a:headEnd len="sm" w="sm" type="none"/>
            <a:tailEnd len="sm" w="sm" type="none"/>
          </a:ln>
        </p:spPr>
      </p:sp>
      <p:sp>
        <p:nvSpPr>
          <p:cNvPr id="98" name="Google Shape;98;g2e2b3f397f1_0_480"/>
          <p:cNvSpPr txBox="1"/>
          <p:nvPr>
            <p:ph idx="1" type="body"/>
          </p:nvPr>
        </p:nvSpPr>
        <p:spPr>
          <a:xfrm>
            <a:off x="810000" y="5367338"/>
            <a:ext cx="10561500" cy="493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32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99" name="Google Shape;99;g2e2b3f397f1_0_480"/>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subtitle &amp; content">
  <p:cSld name="NGI Commons - Title, subtitle &amp; content">
    <p:spTree>
      <p:nvGrpSpPr>
        <p:cNvPr id="100" name="Shape 100"/>
        <p:cNvGrpSpPr/>
        <p:nvPr/>
      </p:nvGrpSpPr>
      <p:grpSpPr>
        <a:xfrm>
          <a:off x="0" y="0"/>
          <a:ext cx="0" cy="0"/>
          <a:chOff x="0" y="0"/>
          <a:chExt cx="0" cy="0"/>
        </a:xfrm>
      </p:grpSpPr>
      <p:sp>
        <p:nvSpPr>
          <p:cNvPr id="101" name="Google Shape;101;g2e2b3f397f1_0_490"/>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102" name="Google Shape;102;g2e2b3f397f1_0_490"/>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2e2b3f397f1_0_490"/>
          <p:cNvSpPr txBox="1"/>
          <p:nvPr>
            <p:ph idx="1" type="body"/>
          </p:nvPr>
        </p:nvSpPr>
        <p:spPr>
          <a:xfrm>
            <a:off x="818712" y="2996418"/>
            <a:ext cx="10554600" cy="28623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04" name="Google Shape;104;g2e2b3f397f1_0_490"/>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105" name="Google Shape;105;g2e2b3f397f1_0_490"/>
          <p:cNvSpPr txBox="1"/>
          <p:nvPr>
            <p:ph idx="2" type="body"/>
          </p:nvPr>
        </p:nvSpPr>
        <p:spPr>
          <a:xfrm>
            <a:off x="818712" y="2241850"/>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content - no box">
  <p:cSld name="NGI Commons - Title &amp; content - no box">
    <p:spTree>
      <p:nvGrpSpPr>
        <p:cNvPr id="106" name="Shape 106"/>
        <p:cNvGrpSpPr/>
        <p:nvPr/>
      </p:nvGrpSpPr>
      <p:grpSpPr>
        <a:xfrm>
          <a:off x="0" y="0"/>
          <a:ext cx="0" cy="0"/>
          <a:chOff x="0" y="0"/>
          <a:chExt cx="0" cy="0"/>
        </a:xfrm>
      </p:grpSpPr>
      <p:sp>
        <p:nvSpPr>
          <p:cNvPr id="107" name="Google Shape;107;g2e2b3f397f1_0_496"/>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e2b3f397f1_0_496"/>
          <p:cNvSpPr txBox="1"/>
          <p:nvPr>
            <p:ph idx="1" type="body"/>
          </p:nvPr>
        </p:nvSpPr>
        <p:spPr>
          <a:xfrm>
            <a:off x="818712" y="1786597"/>
            <a:ext cx="10554600" cy="40722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09" name="Google Shape;109;g2e2b3f397f1_0_496"/>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subtitle &amp; content - no box">
  <p:cSld name="NGI Commons - Title, subtitle &amp; content - no box">
    <p:spTree>
      <p:nvGrpSpPr>
        <p:cNvPr id="110" name="Shape 110"/>
        <p:cNvGrpSpPr/>
        <p:nvPr/>
      </p:nvGrpSpPr>
      <p:grpSpPr>
        <a:xfrm>
          <a:off x="0" y="0"/>
          <a:ext cx="0" cy="0"/>
          <a:chOff x="0" y="0"/>
          <a:chExt cx="0" cy="0"/>
        </a:xfrm>
      </p:grpSpPr>
      <p:sp>
        <p:nvSpPr>
          <p:cNvPr id="111" name="Google Shape;111;g2e2b3f397f1_0_500"/>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2e2b3f397f1_0_500"/>
          <p:cNvSpPr txBox="1"/>
          <p:nvPr>
            <p:ph idx="1" type="body"/>
          </p:nvPr>
        </p:nvSpPr>
        <p:spPr>
          <a:xfrm>
            <a:off x="818712" y="2222695"/>
            <a:ext cx="10554600" cy="3636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13" name="Google Shape;113;g2e2b3f397f1_0_500"/>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 name="Google Shape;114;g2e2b3f397f1_0_500"/>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5" name="Google Shape;115;g2e2b3f397f1_0_500"/>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116" name="Google Shape;116;g2e2b3f397f1_0_500"/>
          <p:cNvSpPr txBox="1"/>
          <p:nvPr>
            <p:ph idx="2" type="body"/>
          </p:nvPr>
        </p:nvSpPr>
        <p:spPr>
          <a:xfrm>
            <a:off x="818712" y="1555151"/>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2 contents" type="twoObj">
  <p:cSld name="TWO_OBJECTS">
    <p:spTree>
      <p:nvGrpSpPr>
        <p:cNvPr id="117" name="Shape 117"/>
        <p:cNvGrpSpPr/>
        <p:nvPr/>
      </p:nvGrpSpPr>
      <p:grpSpPr>
        <a:xfrm>
          <a:off x="0" y="0"/>
          <a:ext cx="0" cy="0"/>
          <a:chOff x="0" y="0"/>
          <a:chExt cx="0" cy="0"/>
        </a:xfrm>
      </p:grpSpPr>
      <p:sp>
        <p:nvSpPr>
          <p:cNvPr id="118" name="Google Shape;118;g2e2b3f397f1_0_507"/>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119" name="Google Shape;119;g2e2b3f397f1_0_507"/>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2e2b3f397f1_0_507"/>
          <p:cNvSpPr txBox="1"/>
          <p:nvPr>
            <p:ph idx="1" type="body"/>
          </p:nvPr>
        </p:nvSpPr>
        <p:spPr>
          <a:xfrm>
            <a:off x="818712" y="2366299"/>
            <a:ext cx="5185800" cy="34947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21" name="Google Shape;121;g2e2b3f397f1_0_507"/>
          <p:cNvSpPr txBox="1"/>
          <p:nvPr>
            <p:ph idx="2" type="body"/>
          </p:nvPr>
        </p:nvSpPr>
        <p:spPr>
          <a:xfrm>
            <a:off x="6187415" y="2366299"/>
            <a:ext cx="5194500" cy="34947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22" name="Google Shape;122;g2e2b3f397f1_0_507"/>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3" name="Google Shape;123;g2e2b3f397f1_0_507"/>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4" name="Google Shape;124;g2e2b3f397f1_0_507"/>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contents - no box">
  <p:cSld name="NGI Commons - Title, 2 contents - no box">
    <p:spTree>
      <p:nvGrpSpPr>
        <p:cNvPr id="125" name="Shape 125"/>
        <p:cNvGrpSpPr/>
        <p:nvPr/>
      </p:nvGrpSpPr>
      <p:grpSpPr>
        <a:xfrm>
          <a:off x="0" y="0"/>
          <a:ext cx="0" cy="0"/>
          <a:chOff x="0" y="0"/>
          <a:chExt cx="0" cy="0"/>
        </a:xfrm>
      </p:grpSpPr>
      <p:sp>
        <p:nvSpPr>
          <p:cNvPr id="126" name="Google Shape;126;g2e2b3f397f1_0_515"/>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2e2b3f397f1_0_515"/>
          <p:cNvSpPr txBox="1"/>
          <p:nvPr>
            <p:ph idx="1" type="body"/>
          </p:nvPr>
        </p:nvSpPr>
        <p:spPr>
          <a:xfrm>
            <a:off x="818712" y="1800665"/>
            <a:ext cx="5185800" cy="40605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28" name="Google Shape;128;g2e2b3f397f1_0_515"/>
          <p:cNvSpPr txBox="1"/>
          <p:nvPr>
            <p:ph idx="2" type="body"/>
          </p:nvPr>
        </p:nvSpPr>
        <p:spPr>
          <a:xfrm>
            <a:off x="6187415" y="1800665"/>
            <a:ext cx="5194500" cy="40605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29" name="Google Shape;129;g2e2b3f397f1_0_515"/>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subtitles &amp; 2 contents - no box">
  <p:cSld name="NGI Commons - Title, 2 subtitles &amp; 2 contents - no box">
    <p:spTree>
      <p:nvGrpSpPr>
        <p:cNvPr id="130" name="Shape 130"/>
        <p:cNvGrpSpPr/>
        <p:nvPr/>
      </p:nvGrpSpPr>
      <p:grpSpPr>
        <a:xfrm>
          <a:off x="0" y="0"/>
          <a:ext cx="0" cy="0"/>
          <a:chOff x="0" y="0"/>
          <a:chExt cx="0" cy="0"/>
        </a:xfrm>
      </p:grpSpPr>
      <p:sp>
        <p:nvSpPr>
          <p:cNvPr id="131" name="Google Shape;131;g2e2b3f397f1_0_520"/>
          <p:cNvSpPr txBox="1"/>
          <p:nvPr>
            <p:ph idx="1" type="body"/>
          </p:nvPr>
        </p:nvSpPr>
        <p:spPr>
          <a:xfrm>
            <a:off x="814728" y="1670521"/>
            <a:ext cx="51900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132" name="Google Shape;132;g2e2b3f397f1_0_520"/>
          <p:cNvSpPr txBox="1"/>
          <p:nvPr>
            <p:ph idx="2" type="body"/>
          </p:nvPr>
        </p:nvSpPr>
        <p:spPr>
          <a:xfrm>
            <a:off x="814729" y="2377440"/>
            <a:ext cx="5190000" cy="3411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33" name="Google Shape;133;g2e2b3f397f1_0_520"/>
          <p:cNvSpPr txBox="1"/>
          <p:nvPr>
            <p:ph idx="3" type="body"/>
          </p:nvPr>
        </p:nvSpPr>
        <p:spPr>
          <a:xfrm>
            <a:off x="6187415" y="1670521"/>
            <a:ext cx="51945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134" name="Google Shape;134;g2e2b3f397f1_0_520"/>
          <p:cNvSpPr txBox="1"/>
          <p:nvPr>
            <p:ph idx="4" type="body"/>
          </p:nvPr>
        </p:nvSpPr>
        <p:spPr>
          <a:xfrm>
            <a:off x="6187415" y="2377440"/>
            <a:ext cx="5194500" cy="3411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35" name="Google Shape;135;g2e2b3f397f1_0_520"/>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g2e2b3f397f1_0_520"/>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Boxed title">
  <p:cSld name="NGI Commons - Boxed title">
    <p:spTree>
      <p:nvGrpSpPr>
        <p:cNvPr id="21" name="Shape 21"/>
        <p:cNvGrpSpPr/>
        <p:nvPr/>
      </p:nvGrpSpPr>
      <p:grpSpPr>
        <a:xfrm>
          <a:off x="0" y="0"/>
          <a:ext cx="0" cy="0"/>
          <a:chOff x="0" y="0"/>
          <a:chExt cx="0" cy="0"/>
        </a:xfrm>
      </p:grpSpPr>
      <p:sp>
        <p:nvSpPr>
          <p:cNvPr id="22" name="Google Shape;22;g2e2b3f397f1_0_527"/>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23" name="Google Shape;23;g2e2b3f397f1_0_527"/>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e2b3f397f1_0_527"/>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No content - only footer" type="blank">
  <p:cSld name="BLANK">
    <p:spTree>
      <p:nvGrpSpPr>
        <p:cNvPr id="137" name="Shape 137"/>
        <p:cNvGrpSpPr/>
        <p:nvPr/>
      </p:nvGrpSpPr>
      <p:grpSpPr>
        <a:xfrm>
          <a:off x="0" y="0"/>
          <a:ext cx="0" cy="0"/>
          <a:chOff x="0" y="0"/>
          <a:chExt cx="0" cy="0"/>
        </a:xfrm>
      </p:grpSpPr>
      <p:sp>
        <p:nvSpPr>
          <p:cNvPr id="138" name="Google Shape;138;g2e2b3f397f1_0_53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ntent with legend" type="objTx">
  <p:cSld name="OBJECT_WITH_CAPTION_TEXT">
    <p:spTree>
      <p:nvGrpSpPr>
        <p:cNvPr id="139" name="Shape 139"/>
        <p:cNvGrpSpPr/>
        <p:nvPr/>
      </p:nvGrpSpPr>
      <p:grpSpPr>
        <a:xfrm>
          <a:off x="0" y="0"/>
          <a:ext cx="0" cy="0"/>
          <a:chOff x="0" y="0"/>
          <a:chExt cx="0" cy="0"/>
        </a:xfrm>
      </p:grpSpPr>
      <p:sp>
        <p:nvSpPr>
          <p:cNvPr id="140" name="Google Shape;140;g2e2b3f397f1_0_533"/>
          <p:cNvSpPr/>
          <p:nvPr/>
        </p:nvSpPr>
        <p:spPr>
          <a:xfrm>
            <a:off x="810000" y="444890"/>
            <a:ext cx="3810680" cy="181584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99000">
                <a:schemeClr val="accent6"/>
              </a:gs>
              <a:gs pos="100000">
                <a:schemeClr val="accent6"/>
              </a:gs>
            </a:gsLst>
            <a:lin ang="18599929" scaled="0"/>
          </a:gradFill>
          <a:ln>
            <a:noFill/>
          </a:ln>
        </p:spPr>
      </p:sp>
      <p:sp>
        <p:nvSpPr>
          <p:cNvPr id="141" name="Google Shape;141;g2e2b3f397f1_0_533"/>
          <p:cNvSpPr txBox="1"/>
          <p:nvPr>
            <p:ph type="title"/>
          </p:nvPr>
        </p:nvSpPr>
        <p:spPr>
          <a:xfrm>
            <a:off x="810001" y="446088"/>
            <a:ext cx="3810600" cy="1618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000"/>
              <a:buFont typeface="Montserrat"/>
              <a:buNone/>
              <a:defRPr b="1" sz="2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e2b3f397f1_0_533"/>
          <p:cNvSpPr txBox="1"/>
          <p:nvPr>
            <p:ph idx="1" type="body"/>
          </p:nvPr>
        </p:nvSpPr>
        <p:spPr>
          <a:xfrm>
            <a:off x="4855633" y="446088"/>
            <a:ext cx="6526500" cy="5415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43" name="Google Shape;143;g2e2b3f397f1_0_533"/>
          <p:cNvSpPr txBox="1"/>
          <p:nvPr>
            <p:ph idx="2" type="body"/>
          </p:nvPr>
        </p:nvSpPr>
        <p:spPr>
          <a:xfrm>
            <a:off x="810001" y="2260738"/>
            <a:ext cx="3810600" cy="36003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144" name="Google Shape;144;g2e2b3f397f1_0_533"/>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Image with text" showMasterSp="0" type="picTx">
  <p:cSld name="PICTURE_WITH_CAPTION_TEXT">
    <p:spTree>
      <p:nvGrpSpPr>
        <p:cNvPr id="145" name="Shape 145"/>
        <p:cNvGrpSpPr/>
        <p:nvPr/>
      </p:nvGrpSpPr>
      <p:grpSpPr>
        <a:xfrm>
          <a:off x="0" y="0"/>
          <a:ext cx="0" cy="0"/>
          <a:chOff x="0" y="0"/>
          <a:chExt cx="0" cy="0"/>
        </a:xfrm>
      </p:grpSpPr>
      <p:sp>
        <p:nvSpPr>
          <p:cNvPr id="146" name="Google Shape;146;g2e2b3f397f1_0_539"/>
          <p:cNvSpPr txBox="1"/>
          <p:nvPr>
            <p:ph type="title"/>
          </p:nvPr>
        </p:nvSpPr>
        <p:spPr>
          <a:xfrm>
            <a:off x="814728" y="727522"/>
            <a:ext cx="5097000" cy="1617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4"/>
              </a:buClr>
              <a:buSzPts val="2400"/>
              <a:buFont typeface="Montserrat"/>
              <a:buNone/>
              <a:defRPr b="1" i="0" sz="24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2e2b3f397f1_0_539"/>
          <p:cNvSpPr/>
          <p:nvPr>
            <p:ph idx="2" type="pic"/>
          </p:nvPr>
        </p:nvSpPr>
        <p:spPr>
          <a:xfrm>
            <a:off x="6098117" y="-70337"/>
            <a:ext cx="6281400" cy="6998700"/>
          </a:xfrm>
          <a:prstGeom prst="rect">
            <a:avLst/>
          </a:prstGeom>
          <a:noFill/>
          <a:ln cap="flat" cmpd="sng" w="63500">
            <a:solidFill>
              <a:schemeClr val="accent4"/>
            </a:solidFill>
            <a:prstDash val="solid"/>
            <a:round/>
            <a:headEnd len="sm" w="sm" type="none"/>
            <a:tailEnd len="sm" w="sm" type="none"/>
          </a:ln>
        </p:spPr>
      </p:sp>
      <p:sp>
        <p:nvSpPr>
          <p:cNvPr id="148" name="Google Shape;148;g2e2b3f397f1_0_539"/>
          <p:cNvSpPr txBox="1"/>
          <p:nvPr>
            <p:ph idx="1" type="body"/>
          </p:nvPr>
        </p:nvSpPr>
        <p:spPr>
          <a:xfrm>
            <a:off x="814728" y="2445488"/>
            <a:ext cx="5097000" cy="3415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32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149" name="Google Shape;149;g2e2b3f397f1_0_539"/>
          <p:cNvSpPr txBox="1"/>
          <p:nvPr>
            <p:ph idx="12" type="sldNum"/>
          </p:nvPr>
        </p:nvSpPr>
        <p:spPr>
          <a:xfrm>
            <a:off x="810001" y="6041362"/>
            <a:ext cx="795600" cy="365100"/>
          </a:xfrm>
          <a:prstGeom prst="rect">
            <a:avLst/>
          </a:prstGeom>
          <a:noFill/>
          <a:ln>
            <a:noFill/>
          </a:ln>
        </p:spPr>
        <p:txBody>
          <a:bodyPr anchorCtr="0" anchor="ctr"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150" name="Google Shape;150;g2e2b3f397f1_0_539"/>
          <p:cNvSpPr txBox="1"/>
          <p:nvPr/>
        </p:nvSpPr>
        <p:spPr>
          <a:xfrm>
            <a:off x="1384825" y="6137325"/>
            <a:ext cx="3000000" cy="3231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uFill>
                  <a:noFill/>
                </a:uFill>
                <a:latin typeface="Montserrat"/>
                <a:ea typeface="Montserrat"/>
                <a:cs typeface="Montserrat"/>
                <a:sym typeface="Montserrat"/>
                <a:hlinkClick r:id="rId2">
                  <a:extLst>
                    <a:ext uri="{A12FA001-AC4F-418D-AE19-62706E023703}">
                      <ahyp:hlinkClr val="tx"/>
                    </a:ext>
                  </a:extLst>
                </a:hlinkClick>
              </a:rPr>
              <a:t>CC BY-SA 4.0</a:t>
            </a:r>
            <a:r>
              <a:rPr b="0" i="0" lang="en-US" sz="900" u="none" cap="none" strike="noStrike">
                <a:solidFill>
                  <a:srgbClr val="1E1D1D"/>
                </a:solidFill>
                <a:latin typeface="Montserrat"/>
                <a:ea typeface="Montserrat"/>
                <a:cs typeface="Montserrat"/>
                <a:sym typeface="Montserrat"/>
              </a:rPr>
              <a:t> | 2024-2026 | commons.ngi.eu </a:t>
            </a:r>
            <a:endParaRPr b="0" i="0" sz="900" u="none" cap="none" strike="noStrike">
              <a:solidFill>
                <a:srgbClr val="1E1D1D"/>
              </a:solidFill>
              <a:latin typeface="Montserrat"/>
              <a:ea typeface="Montserrat"/>
              <a:cs typeface="Montserrat"/>
              <a:sym typeface="Montserra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Quote with text">
  <p:cSld name="NGI Commons - Quote with text">
    <p:spTree>
      <p:nvGrpSpPr>
        <p:cNvPr id="151" name="Shape 151"/>
        <p:cNvGrpSpPr/>
        <p:nvPr/>
      </p:nvGrpSpPr>
      <p:grpSpPr>
        <a:xfrm>
          <a:off x="0" y="0"/>
          <a:ext cx="0" cy="0"/>
          <a:chOff x="0" y="0"/>
          <a:chExt cx="0" cy="0"/>
        </a:xfrm>
      </p:grpSpPr>
      <p:sp>
        <p:nvSpPr>
          <p:cNvPr id="152" name="Google Shape;152;g2e2b3f397f1_0_545"/>
          <p:cNvSpPr/>
          <p:nvPr/>
        </p:nvSpPr>
        <p:spPr>
          <a:xfrm>
            <a:off x="807357" y="1081456"/>
            <a:ext cx="6156757" cy="3239186"/>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99000">
                <a:schemeClr val="accent6"/>
              </a:gs>
              <a:gs pos="100000">
                <a:schemeClr val="accent6"/>
              </a:gs>
            </a:gsLst>
            <a:lin ang="18599929" scaled="0"/>
          </a:gradFill>
          <a:ln>
            <a:noFill/>
          </a:ln>
        </p:spPr>
      </p:sp>
      <p:sp>
        <p:nvSpPr>
          <p:cNvPr id="153" name="Google Shape;153;g2e2b3f397f1_0_545"/>
          <p:cNvSpPr txBox="1"/>
          <p:nvPr>
            <p:ph type="title"/>
          </p:nvPr>
        </p:nvSpPr>
        <p:spPr>
          <a:xfrm>
            <a:off x="967563" y="1238502"/>
            <a:ext cx="5777400" cy="2646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2e2b3f397f1_0_545"/>
          <p:cNvSpPr txBox="1"/>
          <p:nvPr>
            <p:ph idx="1" type="body"/>
          </p:nvPr>
        </p:nvSpPr>
        <p:spPr>
          <a:xfrm>
            <a:off x="807357" y="4443680"/>
            <a:ext cx="6156900" cy="713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980"/>
              <a:buNone/>
              <a:defRPr sz="1800">
                <a:solidFill>
                  <a:schemeClr val="dk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155" name="Google Shape;155;g2e2b3f397f1_0_545"/>
          <p:cNvSpPr txBox="1"/>
          <p:nvPr>
            <p:ph idx="2" type="body"/>
          </p:nvPr>
        </p:nvSpPr>
        <p:spPr>
          <a:xfrm>
            <a:off x="7336466" y="1081456"/>
            <a:ext cx="4048200" cy="4075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980"/>
              <a:buFont typeface="Montserrat"/>
              <a:buNone/>
              <a:defRPr>
                <a:solidFill>
                  <a:schemeClr val="dk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56" name="Google Shape;156;g2e2b3f397f1_0_545"/>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text">
  <p:cSld name="NGI Commons - Title &amp; text">
    <p:spTree>
      <p:nvGrpSpPr>
        <p:cNvPr id="157" name="Shape 157"/>
        <p:cNvGrpSpPr/>
        <p:nvPr/>
      </p:nvGrpSpPr>
      <p:grpSpPr>
        <a:xfrm>
          <a:off x="0" y="0"/>
          <a:ext cx="0" cy="0"/>
          <a:chOff x="0" y="0"/>
          <a:chExt cx="0" cy="0"/>
        </a:xfrm>
      </p:grpSpPr>
      <p:sp>
        <p:nvSpPr>
          <p:cNvPr id="158" name="Google Shape;158;g2e2b3f397f1_0_551"/>
          <p:cNvSpPr/>
          <p:nvPr/>
        </p:nvSpPr>
        <p:spPr>
          <a:xfrm>
            <a:off x="810002" y="2286585"/>
            <a:ext cx="5225996" cy="2503972"/>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100000">
                <a:schemeClr val="accent6"/>
              </a:gs>
            </a:gsLst>
            <a:lin ang="18599929" scaled="0"/>
          </a:gradFill>
          <a:ln>
            <a:noFill/>
          </a:ln>
        </p:spPr>
      </p:sp>
      <p:sp>
        <p:nvSpPr>
          <p:cNvPr id="159" name="Google Shape;159;g2e2b3f397f1_0_551"/>
          <p:cNvSpPr txBox="1"/>
          <p:nvPr>
            <p:ph type="title"/>
          </p:nvPr>
        </p:nvSpPr>
        <p:spPr>
          <a:xfrm>
            <a:off x="1041991" y="2435957"/>
            <a:ext cx="4697700" cy="2007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e2b3f397f1_0_551"/>
          <p:cNvSpPr txBox="1"/>
          <p:nvPr>
            <p:ph idx="1" type="body"/>
          </p:nvPr>
        </p:nvSpPr>
        <p:spPr>
          <a:xfrm>
            <a:off x="6156000" y="2286000"/>
            <a:ext cx="5226000" cy="2295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980"/>
              <a:buFont typeface="Montserrat"/>
              <a:buNone/>
              <a:defRPr>
                <a:solidFill>
                  <a:schemeClr val="dk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61" name="Google Shape;161;g2e2b3f397f1_0_55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subtitles &amp; 2 contents">
  <p:cSld name="NGI Commons - Title, 2 subtitles &amp; 2 contents">
    <p:spTree>
      <p:nvGrpSpPr>
        <p:cNvPr id="162" name="Shape 162"/>
        <p:cNvGrpSpPr/>
        <p:nvPr/>
      </p:nvGrpSpPr>
      <p:grpSpPr>
        <a:xfrm>
          <a:off x="0" y="0"/>
          <a:ext cx="0" cy="0"/>
          <a:chOff x="0" y="0"/>
          <a:chExt cx="0" cy="0"/>
        </a:xfrm>
      </p:grpSpPr>
      <p:sp>
        <p:nvSpPr>
          <p:cNvPr id="163" name="Google Shape;163;g2e2b3f397f1_0_577"/>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164" name="Google Shape;164;g2e2b3f397f1_0_577"/>
          <p:cNvSpPr txBox="1"/>
          <p:nvPr>
            <p:ph idx="1" type="body"/>
          </p:nvPr>
        </p:nvSpPr>
        <p:spPr>
          <a:xfrm>
            <a:off x="814728" y="2534103"/>
            <a:ext cx="51900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165" name="Google Shape;165;g2e2b3f397f1_0_577"/>
          <p:cNvSpPr txBox="1"/>
          <p:nvPr>
            <p:ph idx="2" type="body"/>
          </p:nvPr>
        </p:nvSpPr>
        <p:spPr>
          <a:xfrm>
            <a:off x="814729" y="3110366"/>
            <a:ext cx="5190000" cy="26781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66" name="Google Shape;166;g2e2b3f397f1_0_577"/>
          <p:cNvSpPr txBox="1"/>
          <p:nvPr>
            <p:ph idx="3" type="body"/>
          </p:nvPr>
        </p:nvSpPr>
        <p:spPr>
          <a:xfrm>
            <a:off x="6187415" y="2534103"/>
            <a:ext cx="51945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167" name="Google Shape;167;g2e2b3f397f1_0_577"/>
          <p:cNvSpPr txBox="1"/>
          <p:nvPr>
            <p:ph idx="4" type="body"/>
          </p:nvPr>
        </p:nvSpPr>
        <p:spPr>
          <a:xfrm>
            <a:off x="6187415" y="3110366"/>
            <a:ext cx="5194500" cy="26781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68" name="Google Shape;168;g2e2b3f397f1_0_577"/>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2e2b3f397f1_0_577"/>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 no content" showMasterSp="0">
  <p:cSld name="NGI Commons - Title + no content">
    <p:spTree>
      <p:nvGrpSpPr>
        <p:cNvPr id="170" name="Shape 170"/>
        <p:cNvGrpSpPr/>
        <p:nvPr/>
      </p:nvGrpSpPr>
      <p:grpSpPr>
        <a:xfrm>
          <a:off x="0" y="0"/>
          <a:ext cx="0" cy="0"/>
          <a:chOff x="0" y="0"/>
          <a:chExt cx="0" cy="0"/>
        </a:xfrm>
      </p:grpSpPr>
      <p:sp>
        <p:nvSpPr>
          <p:cNvPr id="171" name="Google Shape;171;g2e2b3f397f1_0_585"/>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172" name="Google Shape;172;g2e2b3f397f1_0_585"/>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text">
  <p:cSld name="Quote with text">
    <p:spTree>
      <p:nvGrpSpPr>
        <p:cNvPr id="173" name="Shape 173"/>
        <p:cNvGrpSpPr/>
        <p:nvPr/>
      </p:nvGrpSpPr>
      <p:grpSpPr>
        <a:xfrm>
          <a:off x="0" y="0"/>
          <a:ext cx="0" cy="0"/>
          <a:chOff x="0" y="0"/>
          <a:chExt cx="0" cy="0"/>
        </a:xfrm>
      </p:grpSpPr>
      <p:sp>
        <p:nvSpPr>
          <p:cNvPr id="174" name="Google Shape;174;g2e2b3f397f1_0_617"/>
          <p:cNvSpPr/>
          <p:nvPr/>
        </p:nvSpPr>
        <p:spPr>
          <a:xfrm>
            <a:off x="807357" y="1081456"/>
            <a:ext cx="6156757" cy="3239186"/>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1"/>
              </a:gs>
              <a:gs pos="100000">
                <a:schemeClr val="accent2"/>
              </a:gs>
            </a:gsLst>
            <a:lin ang="18599929" scaled="0"/>
          </a:gradFill>
          <a:ln>
            <a:noFill/>
          </a:ln>
        </p:spPr>
      </p:sp>
      <p:sp>
        <p:nvSpPr>
          <p:cNvPr id="175" name="Google Shape;175;g2e2b3f397f1_0_617"/>
          <p:cNvSpPr txBox="1"/>
          <p:nvPr>
            <p:ph type="title"/>
          </p:nvPr>
        </p:nvSpPr>
        <p:spPr>
          <a:xfrm>
            <a:off x="967563" y="1238502"/>
            <a:ext cx="5777400" cy="2646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g2e2b3f397f1_0_617"/>
          <p:cNvSpPr txBox="1"/>
          <p:nvPr>
            <p:ph idx="1" type="body"/>
          </p:nvPr>
        </p:nvSpPr>
        <p:spPr>
          <a:xfrm>
            <a:off x="807357" y="4443680"/>
            <a:ext cx="6156900" cy="713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800"/>
              <a:buNone/>
              <a:defRPr sz="1800">
                <a:solidFill>
                  <a:srgbClr val="205374"/>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177" name="Google Shape;177;g2e2b3f397f1_0_617"/>
          <p:cNvSpPr txBox="1"/>
          <p:nvPr>
            <p:ph idx="2" type="body"/>
          </p:nvPr>
        </p:nvSpPr>
        <p:spPr>
          <a:xfrm>
            <a:off x="7336466" y="1081456"/>
            <a:ext cx="4048200" cy="4075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800"/>
              <a:buFont typeface="Montserrat"/>
              <a:buNone/>
              <a:defRPr>
                <a:solidFill>
                  <a:srgbClr val="205374"/>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78" name="Google Shape;178;g2e2b3f397f1_0_617"/>
          <p:cNvSpPr/>
          <p:nvPr/>
        </p:nvSpPr>
        <p:spPr>
          <a:xfrm>
            <a:off x="517150" y="6011950"/>
            <a:ext cx="11093100" cy="517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79" name="Google Shape;179;g2e2b3f397f1_0_617"/>
          <p:cNvSpPr txBox="1"/>
          <p:nvPr>
            <p:ph idx="12" type="sldNum"/>
          </p:nvPr>
        </p:nvSpPr>
        <p:spPr>
          <a:xfrm>
            <a:off x="810001" y="608801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180" name="Google Shape;180;g2e2b3f397f1_0_617"/>
          <p:cNvSpPr txBox="1"/>
          <p:nvPr/>
        </p:nvSpPr>
        <p:spPr>
          <a:xfrm>
            <a:off x="1605515" y="6109915"/>
            <a:ext cx="12015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Medium"/>
                <a:ea typeface="Montserrat Medium"/>
                <a:cs typeface="Montserrat Medium"/>
                <a:sym typeface="Montserrat Medium"/>
              </a:rPr>
              <a:t>|     NGI.EU</a:t>
            </a:r>
            <a:endParaRPr b="0" i="0" sz="1400" u="none" cap="none" strike="noStrike">
              <a:solidFill>
                <a:srgbClr val="000000"/>
              </a:solidFill>
              <a:latin typeface="Arial"/>
              <a:ea typeface="Arial"/>
              <a:cs typeface="Arial"/>
              <a:sym typeface="Arial"/>
            </a:endParaRPr>
          </a:p>
        </p:txBody>
      </p:sp>
      <p:pic>
        <p:nvPicPr>
          <p:cNvPr id="181" name="Google Shape;181;g2e2b3f397f1_0_617"/>
          <p:cNvPicPr preferRelativeResize="0"/>
          <p:nvPr/>
        </p:nvPicPr>
        <p:blipFill rotWithShape="1">
          <a:blip r:embed="rId2">
            <a:alphaModFix/>
          </a:blip>
          <a:srcRect b="0" l="0" r="0" t="0"/>
          <a:stretch/>
        </p:blipFill>
        <p:spPr>
          <a:xfrm>
            <a:off x="10299544" y="5982880"/>
            <a:ext cx="1073743" cy="48208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 no box">
  <p:cSld name="Title &amp; content - no box">
    <p:spTree>
      <p:nvGrpSpPr>
        <p:cNvPr id="182" name="Shape 182"/>
        <p:cNvGrpSpPr/>
        <p:nvPr/>
      </p:nvGrpSpPr>
      <p:grpSpPr>
        <a:xfrm>
          <a:off x="0" y="0"/>
          <a:ext cx="0" cy="0"/>
          <a:chOff x="0" y="0"/>
          <a:chExt cx="0" cy="0"/>
        </a:xfrm>
      </p:grpSpPr>
      <p:sp>
        <p:nvSpPr>
          <p:cNvPr id="183" name="Google Shape;183;g2e2b3f397f1_0_626"/>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2"/>
              </a:buClr>
              <a:buSzPts val="3200"/>
              <a:buFont typeface="Montserrat"/>
              <a:buNone/>
              <a:defRPr b="1" sz="3200" cap="none">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g2e2b3f397f1_0_626"/>
          <p:cNvSpPr txBox="1"/>
          <p:nvPr>
            <p:ph idx="1" type="body"/>
          </p:nvPr>
        </p:nvSpPr>
        <p:spPr>
          <a:xfrm>
            <a:off x="818712" y="1786597"/>
            <a:ext cx="10554600" cy="4072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85" name="Google Shape;185;g2e2b3f397f1_0_626"/>
          <p:cNvSpPr/>
          <p:nvPr/>
        </p:nvSpPr>
        <p:spPr>
          <a:xfrm>
            <a:off x="517150" y="6011950"/>
            <a:ext cx="11093100" cy="517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86" name="Google Shape;186;g2e2b3f397f1_0_626"/>
          <p:cNvSpPr txBox="1"/>
          <p:nvPr>
            <p:ph idx="12" type="sldNum"/>
          </p:nvPr>
        </p:nvSpPr>
        <p:spPr>
          <a:xfrm>
            <a:off x="810001" y="608801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187" name="Google Shape;187;g2e2b3f397f1_0_626"/>
          <p:cNvSpPr txBox="1"/>
          <p:nvPr/>
        </p:nvSpPr>
        <p:spPr>
          <a:xfrm>
            <a:off x="1605515" y="6109915"/>
            <a:ext cx="12015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Medium"/>
                <a:ea typeface="Montserrat Medium"/>
                <a:cs typeface="Montserrat Medium"/>
                <a:sym typeface="Montserrat Medium"/>
              </a:rPr>
              <a:t>|     NGI.EU</a:t>
            </a:r>
            <a:endParaRPr b="0" i="0" sz="1400" u="none" cap="none" strike="noStrike">
              <a:solidFill>
                <a:srgbClr val="000000"/>
              </a:solidFill>
              <a:latin typeface="Arial"/>
              <a:ea typeface="Arial"/>
              <a:cs typeface="Arial"/>
              <a:sym typeface="Arial"/>
            </a:endParaRPr>
          </a:p>
        </p:txBody>
      </p:sp>
      <p:pic>
        <p:nvPicPr>
          <p:cNvPr id="188" name="Google Shape;188;g2e2b3f397f1_0_626"/>
          <p:cNvPicPr preferRelativeResize="0"/>
          <p:nvPr/>
        </p:nvPicPr>
        <p:blipFill rotWithShape="1">
          <a:blip r:embed="rId2">
            <a:alphaModFix/>
          </a:blip>
          <a:srcRect b="0" l="0" r="0" t="0"/>
          <a:stretch/>
        </p:blipFill>
        <p:spPr>
          <a:xfrm>
            <a:off x="10299544" y="5982880"/>
            <a:ext cx="1073743" cy="48208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content - no box">
  <p:cSld name="Title, subtitle &amp; content - no box">
    <p:spTree>
      <p:nvGrpSpPr>
        <p:cNvPr id="189" name="Shape 189"/>
        <p:cNvGrpSpPr/>
        <p:nvPr/>
      </p:nvGrpSpPr>
      <p:grpSpPr>
        <a:xfrm>
          <a:off x="0" y="0"/>
          <a:ext cx="0" cy="0"/>
          <a:chOff x="0" y="0"/>
          <a:chExt cx="0" cy="0"/>
        </a:xfrm>
      </p:grpSpPr>
      <p:sp>
        <p:nvSpPr>
          <p:cNvPr id="190" name="Google Shape;190;g2e2b3f397f1_0_633"/>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2"/>
              </a:buClr>
              <a:buSzPts val="3200"/>
              <a:buFont typeface="Montserrat"/>
              <a:buNone/>
              <a:defRPr b="1" sz="3200" cap="none">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2e2b3f397f1_0_633"/>
          <p:cNvSpPr txBox="1"/>
          <p:nvPr>
            <p:ph idx="1" type="body"/>
          </p:nvPr>
        </p:nvSpPr>
        <p:spPr>
          <a:xfrm>
            <a:off x="818712" y="2222695"/>
            <a:ext cx="10554600" cy="3636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192" name="Google Shape;192;g2e2b3f397f1_0_633"/>
          <p:cNvSpPr txBox="1"/>
          <p:nvPr>
            <p:ph idx="2" type="body"/>
          </p:nvPr>
        </p:nvSpPr>
        <p:spPr>
          <a:xfrm>
            <a:off x="818712" y="1555151"/>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000"/>
              <a:buNone/>
              <a:defRPr b="1" sz="2000">
                <a:solidFill>
                  <a:srgbClr val="205374"/>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193" name="Google Shape;193;g2e2b3f397f1_0_633"/>
          <p:cNvSpPr/>
          <p:nvPr/>
        </p:nvSpPr>
        <p:spPr>
          <a:xfrm>
            <a:off x="517150" y="6011950"/>
            <a:ext cx="11093100" cy="517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194" name="Google Shape;194;g2e2b3f397f1_0_633"/>
          <p:cNvSpPr txBox="1"/>
          <p:nvPr>
            <p:ph idx="12" type="sldNum"/>
          </p:nvPr>
        </p:nvSpPr>
        <p:spPr>
          <a:xfrm>
            <a:off x="810001" y="608801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195" name="Google Shape;195;g2e2b3f397f1_0_633"/>
          <p:cNvSpPr txBox="1"/>
          <p:nvPr/>
        </p:nvSpPr>
        <p:spPr>
          <a:xfrm>
            <a:off x="1605515" y="6109915"/>
            <a:ext cx="12015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Medium"/>
                <a:ea typeface="Montserrat Medium"/>
                <a:cs typeface="Montserrat Medium"/>
                <a:sym typeface="Montserrat Medium"/>
              </a:rPr>
              <a:t>|     NGI.EU</a:t>
            </a:r>
            <a:endParaRPr b="0" i="0" sz="1400" u="none" cap="none" strike="noStrike">
              <a:solidFill>
                <a:srgbClr val="000000"/>
              </a:solidFill>
              <a:latin typeface="Arial"/>
              <a:ea typeface="Arial"/>
              <a:cs typeface="Arial"/>
              <a:sym typeface="Arial"/>
            </a:endParaRPr>
          </a:p>
        </p:txBody>
      </p:sp>
      <p:pic>
        <p:nvPicPr>
          <p:cNvPr id="196" name="Google Shape;196;g2e2b3f397f1_0_633"/>
          <p:cNvPicPr preferRelativeResize="0"/>
          <p:nvPr/>
        </p:nvPicPr>
        <p:blipFill rotWithShape="1">
          <a:blip r:embed="rId2">
            <a:alphaModFix/>
          </a:blip>
          <a:srcRect b="0" l="0" r="0" t="0"/>
          <a:stretch/>
        </p:blipFill>
        <p:spPr>
          <a:xfrm>
            <a:off x="10299544" y="5982880"/>
            <a:ext cx="1073743" cy="48208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with image">
  <p:cSld name="Vertical title with image">
    <p:spTree>
      <p:nvGrpSpPr>
        <p:cNvPr id="25" name="Shape 25"/>
        <p:cNvGrpSpPr/>
        <p:nvPr/>
      </p:nvGrpSpPr>
      <p:grpSpPr>
        <a:xfrm>
          <a:off x="0" y="0"/>
          <a:ext cx="0" cy="0"/>
          <a:chOff x="0" y="0"/>
          <a:chExt cx="0" cy="0"/>
        </a:xfrm>
      </p:grpSpPr>
      <p:sp>
        <p:nvSpPr>
          <p:cNvPr id="26" name="Google Shape;26;g2e2b3f397f1_0_588"/>
          <p:cNvSpPr/>
          <p:nvPr/>
        </p:nvSpPr>
        <p:spPr>
          <a:xfrm>
            <a:off x="7669651" y="446089"/>
            <a:ext cx="4522348" cy="5414958"/>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6"/>
              </a:gs>
              <a:gs pos="50000">
                <a:schemeClr val="accent5"/>
              </a:gs>
              <a:gs pos="100000">
                <a:schemeClr val="accent4"/>
              </a:gs>
            </a:gsLst>
            <a:lin ang="6600474" scaled="0"/>
          </a:gradFill>
          <a:ln>
            <a:noFill/>
          </a:ln>
        </p:spPr>
      </p:sp>
      <p:sp>
        <p:nvSpPr>
          <p:cNvPr id="27" name="Google Shape;27;g2e2b3f397f1_0_588"/>
          <p:cNvSpPr txBox="1"/>
          <p:nvPr>
            <p:ph type="title"/>
          </p:nvPr>
        </p:nvSpPr>
        <p:spPr>
          <a:xfrm rot="5400000">
            <a:off x="6863530" y="1906172"/>
            <a:ext cx="5134800" cy="2494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2e2b3f397f1_0_588"/>
          <p:cNvSpPr/>
          <p:nvPr>
            <p:ph idx="2" type="pic"/>
          </p:nvPr>
        </p:nvSpPr>
        <p:spPr>
          <a:xfrm>
            <a:off x="810001" y="446089"/>
            <a:ext cx="6611400" cy="5415000"/>
          </a:xfrm>
          <a:prstGeom prst="rect">
            <a:avLst/>
          </a:prstGeom>
          <a:noFill/>
          <a:ln>
            <a:noFill/>
          </a:ln>
        </p:spPr>
      </p:sp>
      <p:sp>
        <p:nvSpPr>
          <p:cNvPr id="29" name="Google Shape;29;g2e2b3f397f1_0_588"/>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 no content" showMasterSp="0">
  <p:cSld name="NGI Commons - Title + no content">
    <p:spTree>
      <p:nvGrpSpPr>
        <p:cNvPr id="207" name="Shape 207"/>
        <p:cNvGrpSpPr/>
        <p:nvPr/>
      </p:nvGrpSpPr>
      <p:grpSpPr>
        <a:xfrm>
          <a:off x="0" y="0"/>
          <a:ext cx="0" cy="0"/>
          <a:chOff x="0" y="0"/>
          <a:chExt cx="0" cy="0"/>
        </a:xfrm>
      </p:grpSpPr>
      <p:sp>
        <p:nvSpPr>
          <p:cNvPr id="208" name="Google Shape;208;p46"/>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00" scaled="0"/>
          </a:gradFill>
          <a:ln>
            <a:noFill/>
          </a:ln>
        </p:spPr>
      </p:sp>
      <p:sp>
        <p:nvSpPr>
          <p:cNvPr id="209" name="Google Shape;209;p46"/>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subtitle &amp; content">
  <p:cSld name="NGI Commons - Title, subtitle &amp; content">
    <p:spTree>
      <p:nvGrpSpPr>
        <p:cNvPr id="210" name="Shape 210"/>
        <p:cNvGrpSpPr/>
        <p:nvPr/>
      </p:nvGrpSpPr>
      <p:grpSpPr>
        <a:xfrm>
          <a:off x="0" y="0"/>
          <a:ext cx="0" cy="0"/>
          <a:chOff x="0" y="0"/>
          <a:chExt cx="0" cy="0"/>
        </a:xfrm>
      </p:grpSpPr>
      <p:sp>
        <p:nvSpPr>
          <p:cNvPr id="211" name="Google Shape;211;p31"/>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00" scaled="0"/>
          </a:gradFill>
          <a:ln>
            <a:noFill/>
          </a:ln>
        </p:spPr>
      </p:sp>
      <p:sp>
        <p:nvSpPr>
          <p:cNvPr id="212" name="Google Shape;212;p31"/>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31"/>
          <p:cNvSpPr txBox="1"/>
          <p:nvPr>
            <p:ph idx="1" type="body"/>
          </p:nvPr>
        </p:nvSpPr>
        <p:spPr>
          <a:xfrm>
            <a:off x="818712" y="2996418"/>
            <a:ext cx="10554574" cy="286238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14" name="Google Shape;214;p31"/>
          <p:cNvSpPr txBox="1"/>
          <p:nvPr>
            <p:ph idx="2" type="body"/>
          </p:nvPr>
        </p:nvSpPr>
        <p:spPr>
          <a:xfrm>
            <a:off x="818712" y="2241850"/>
            <a:ext cx="10571998" cy="57626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215" name="Google Shape;215;p31"/>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Acronym 1" showMasterSp="0">
  <p:cSld name="NGI Commons - Cover - Acronym_1">
    <p:bg>
      <p:bgPr>
        <a:solidFill>
          <a:schemeClr val="lt1"/>
        </a:solidFill>
      </p:bgPr>
    </p:bg>
    <p:spTree>
      <p:nvGrpSpPr>
        <p:cNvPr id="216" name="Shape 216"/>
        <p:cNvGrpSpPr/>
        <p:nvPr/>
      </p:nvGrpSpPr>
      <p:grpSpPr>
        <a:xfrm>
          <a:off x="0" y="0"/>
          <a:ext cx="0" cy="0"/>
          <a:chOff x="0" y="0"/>
          <a:chExt cx="0" cy="0"/>
        </a:xfrm>
      </p:grpSpPr>
      <p:sp>
        <p:nvSpPr>
          <p:cNvPr id="217" name="Google Shape;217;g2e23d5e508e_0_19"/>
          <p:cNvSpPr/>
          <p:nvPr/>
        </p:nvSpPr>
        <p:spPr>
          <a:xfrm>
            <a:off x="0" y="0"/>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8" name="Google Shape;218;g2e23d5e508e_0_19"/>
          <p:cNvSpPr txBox="1"/>
          <p:nvPr>
            <p:ph idx="1" type="subTitle"/>
          </p:nvPr>
        </p:nvSpPr>
        <p:spPr>
          <a:xfrm>
            <a:off x="810001" y="5334012"/>
            <a:ext cx="10572000" cy="435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sp>
        <p:nvSpPr>
          <p:cNvPr id="219" name="Google Shape;219;g2e23d5e508e_0_19"/>
          <p:cNvSpPr txBox="1"/>
          <p:nvPr>
            <p:ph type="ctrTitle"/>
          </p:nvPr>
        </p:nvSpPr>
        <p:spPr>
          <a:xfrm>
            <a:off x="810001" y="3784499"/>
            <a:ext cx="10572000" cy="900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Background image with text">
  <p:cSld name="NGI Commons - Background image with text">
    <p:spTree>
      <p:nvGrpSpPr>
        <p:cNvPr id="220" name="Shape 220"/>
        <p:cNvGrpSpPr/>
        <p:nvPr/>
      </p:nvGrpSpPr>
      <p:grpSpPr>
        <a:xfrm>
          <a:off x="0" y="0"/>
          <a:ext cx="0" cy="0"/>
          <a:chOff x="0" y="0"/>
          <a:chExt cx="0" cy="0"/>
        </a:xfrm>
      </p:grpSpPr>
      <p:sp>
        <p:nvSpPr>
          <p:cNvPr id="221" name="Google Shape;221;p29"/>
          <p:cNvSpPr txBox="1"/>
          <p:nvPr>
            <p:ph type="title"/>
          </p:nvPr>
        </p:nvSpPr>
        <p:spPr>
          <a:xfrm>
            <a:off x="810000" y="4800600"/>
            <a:ext cx="10561418"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4"/>
              </a:buClr>
              <a:buSzPts val="2400"/>
              <a:buFont typeface="Montserrat"/>
              <a:buNone/>
              <a:defRPr b="1" sz="24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29"/>
          <p:cNvSpPr/>
          <p:nvPr>
            <p:ph idx="2" type="pic"/>
          </p:nvPr>
        </p:nvSpPr>
        <p:spPr>
          <a:xfrm>
            <a:off x="-78378" y="-217742"/>
            <a:ext cx="12346745" cy="4899074"/>
          </a:xfrm>
          <a:prstGeom prst="rect">
            <a:avLst/>
          </a:prstGeom>
          <a:noFill/>
          <a:ln cap="flat" cmpd="sng" w="63500">
            <a:solidFill>
              <a:schemeClr val="accent4"/>
            </a:solidFill>
            <a:prstDash val="solid"/>
            <a:round/>
            <a:headEnd len="sm" w="sm" type="none"/>
            <a:tailEnd len="sm" w="sm" type="none"/>
          </a:ln>
        </p:spPr>
      </p:sp>
      <p:sp>
        <p:nvSpPr>
          <p:cNvPr id="223" name="Google Shape;223;p29"/>
          <p:cNvSpPr txBox="1"/>
          <p:nvPr>
            <p:ph idx="1" type="body"/>
          </p:nvPr>
        </p:nvSpPr>
        <p:spPr>
          <a:xfrm>
            <a:off x="810000" y="5367338"/>
            <a:ext cx="10561500" cy="493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32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224" name="Google Shape;224;p29"/>
          <p:cNvSpPr txBox="1"/>
          <p:nvPr>
            <p:ph idx="11" type="ftr"/>
          </p:nvPr>
        </p:nvSpPr>
        <p:spPr>
          <a:xfrm>
            <a:off x="2870361" y="6041362"/>
            <a:ext cx="6656411" cy="3651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5" name="Google Shape;225;p29"/>
          <p:cNvSpPr txBox="1"/>
          <p:nvPr>
            <p:ph idx="10" type="dt"/>
          </p:nvPr>
        </p:nvSpPr>
        <p:spPr>
          <a:xfrm>
            <a:off x="1605516" y="6041362"/>
            <a:ext cx="1264845" cy="365125"/>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6" name="Google Shape;226;p29"/>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section no sub">
  <p:cSld name="NGI Commons - Cover section no sub">
    <p:spTree>
      <p:nvGrpSpPr>
        <p:cNvPr id="227" name="Shape 227"/>
        <p:cNvGrpSpPr/>
        <p:nvPr/>
      </p:nvGrpSpPr>
      <p:grpSpPr>
        <a:xfrm>
          <a:off x="0" y="0"/>
          <a:ext cx="0" cy="0"/>
          <a:chOff x="0" y="0"/>
          <a:chExt cx="0" cy="0"/>
        </a:xfrm>
      </p:grpSpPr>
      <p:sp>
        <p:nvSpPr>
          <p:cNvPr id="228" name="Google Shape;228;p28"/>
          <p:cNvSpPr/>
          <p:nvPr/>
        </p:nvSpPr>
        <p:spPr>
          <a:xfrm rot="-5400000">
            <a:off x="3457163" y="-2647867"/>
            <a:ext cx="5273750" cy="10575925"/>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4"/>
              </a:gs>
              <a:gs pos="50000">
                <a:schemeClr val="accent5"/>
              </a:gs>
              <a:gs pos="100000">
                <a:schemeClr val="accent6"/>
              </a:gs>
            </a:gsLst>
            <a:lin ang="27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9" name="Google Shape;229;p28"/>
          <p:cNvSpPr txBox="1"/>
          <p:nvPr>
            <p:ph type="title"/>
          </p:nvPr>
        </p:nvSpPr>
        <p:spPr>
          <a:xfrm>
            <a:off x="1043188" y="2547257"/>
            <a:ext cx="10122795" cy="187293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800"/>
              <a:buFont typeface="Montserrat"/>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28"/>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content - no box">
  <p:cSld name="NGI Commons - Title &amp; content - no box">
    <p:spTree>
      <p:nvGrpSpPr>
        <p:cNvPr id="231" name="Shape 231"/>
        <p:cNvGrpSpPr/>
        <p:nvPr/>
      </p:nvGrpSpPr>
      <p:grpSpPr>
        <a:xfrm>
          <a:off x="0" y="0"/>
          <a:ext cx="0" cy="0"/>
          <a:chOff x="0" y="0"/>
          <a:chExt cx="0" cy="0"/>
        </a:xfrm>
      </p:grpSpPr>
      <p:sp>
        <p:nvSpPr>
          <p:cNvPr id="232" name="Google Shape;232;p32"/>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32"/>
          <p:cNvSpPr txBox="1"/>
          <p:nvPr>
            <p:ph idx="1" type="body"/>
          </p:nvPr>
        </p:nvSpPr>
        <p:spPr>
          <a:xfrm>
            <a:off x="818712" y="1786597"/>
            <a:ext cx="10554574" cy="4072201"/>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34" name="Google Shape;234;p32"/>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4all.E - Greetings" showMasterSp="0">
  <p:cSld name="NGI4all.E - Greetings">
    <p:spTree>
      <p:nvGrpSpPr>
        <p:cNvPr id="235" name="Shape 235"/>
        <p:cNvGrpSpPr/>
        <p:nvPr/>
      </p:nvGrpSpPr>
      <p:grpSpPr>
        <a:xfrm>
          <a:off x="0" y="0"/>
          <a:ext cx="0" cy="0"/>
          <a:chOff x="0" y="0"/>
          <a:chExt cx="0" cy="0"/>
        </a:xfrm>
      </p:grpSpPr>
      <p:sp>
        <p:nvSpPr>
          <p:cNvPr id="236" name="Google Shape;236;p44"/>
          <p:cNvSpPr/>
          <p:nvPr/>
        </p:nvSpPr>
        <p:spPr>
          <a:xfrm rot="-5400000">
            <a:off x="3459124" y="-3097657"/>
            <a:ext cx="5273750" cy="10575925"/>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4"/>
              </a:gs>
              <a:gs pos="50000">
                <a:schemeClr val="accent5"/>
              </a:gs>
              <a:gs pos="100000">
                <a:schemeClr val="accent6"/>
              </a:gs>
            </a:gsLst>
            <a:lin ang="27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7" name="Google Shape;237;p44"/>
          <p:cNvSpPr txBox="1"/>
          <p:nvPr>
            <p:ph type="title"/>
          </p:nvPr>
        </p:nvSpPr>
        <p:spPr>
          <a:xfrm>
            <a:off x="1371601" y="450851"/>
            <a:ext cx="9448800" cy="18351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lt1"/>
              </a:buClr>
              <a:buSzPts val="32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44"/>
          <p:cNvSpPr txBox="1"/>
          <p:nvPr/>
        </p:nvSpPr>
        <p:spPr>
          <a:xfrm>
            <a:off x="714512" y="5870405"/>
            <a:ext cx="7844697" cy="577081"/>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50"/>
              <a:buFont typeface="Montserrat"/>
              <a:buNone/>
            </a:pPr>
            <a:r>
              <a:rPr b="0" i="0" lang="en-US" sz="1050" u="none" cap="none" strike="noStrike">
                <a:solidFill>
                  <a:schemeClr val="dk1"/>
                </a:solidFill>
                <a:latin typeface="Montserrat"/>
                <a:ea typeface="Montserrat"/>
                <a:cs typeface="Montserrat"/>
                <a:sym typeface="Montserrat"/>
              </a:rPr>
              <a:t>The NGI Commons project has received funding from the European Union’s Horizon Europe Research and Innovation Programme under Grant Agreement No 101135279. This project is part of the </a:t>
            </a:r>
            <a:r>
              <a:rPr b="0" i="0" lang="en-US" sz="1050" u="none" cap="none" strike="noStrike">
                <a:solidFill>
                  <a:schemeClr val="dk1"/>
                </a:solidFill>
                <a:uFill>
                  <a:noFill/>
                </a:uFill>
                <a:latin typeface="Montserrat"/>
                <a:ea typeface="Montserrat"/>
                <a:cs typeface="Montserrat"/>
                <a:sym typeface="Montserrat"/>
                <a:hlinkClick r:id="rId2">
                  <a:extLst>
                    <a:ext uri="{A12FA001-AC4F-418D-AE19-62706E023703}">
                      <ahyp:hlinkClr val="tx"/>
                    </a:ext>
                  </a:extLst>
                </a:hlinkClick>
              </a:rPr>
              <a:t>NGI Initiative</a:t>
            </a:r>
            <a:r>
              <a:rPr b="0" i="0" lang="en-US" sz="1050" u="none" cap="none" strike="noStrike">
                <a:solidFill>
                  <a:schemeClr val="dk1"/>
                </a:solidFill>
                <a:latin typeface="Montserrat"/>
                <a:ea typeface="Montserrat"/>
                <a:cs typeface="Montserrat"/>
                <a:sym typeface="Montserrat"/>
              </a:rPr>
              <a:t>.</a:t>
            </a:r>
            <a:endParaRPr b="0" i="0" sz="105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50"/>
              <a:buFont typeface="Montserrat"/>
              <a:buNone/>
            </a:pPr>
            <a:r>
              <a:rPr b="0" i="0" lang="en-US" sz="1050" u="none" cap="none" strike="noStrike">
                <a:solidFill>
                  <a:schemeClr val="dk1"/>
                </a:solidFill>
                <a:latin typeface="Montserrat"/>
                <a:ea typeface="Montserrat"/>
                <a:cs typeface="Montserrat"/>
                <a:sym typeface="Montserrat"/>
              </a:rPr>
              <a:t>This work has received funding from the Swiss State Secretariat for Education, Research, and Innovation (SERI).</a:t>
            </a:r>
            <a:endParaRPr b="0" i="0" sz="1050" u="none" cap="none" strike="noStrike">
              <a:solidFill>
                <a:schemeClr val="dk1"/>
              </a:solidFill>
              <a:latin typeface="Montserrat"/>
              <a:ea typeface="Montserrat"/>
              <a:cs typeface="Montserrat"/>
              <a:sym typeface="Montserrat"/>
            </a:endParaRPr>
          </a:p>
        </p:txBody>
      </p:sp>
      <p:pic>
        <p:nvPicPr>
          <p:cNvPr descr="Immagine che contiene testo, Carattere, Blu elettrico, simbolo&#10;&#10;Descrizione generata automaticamente" id="239" name="Google Shape;239;p44"/>
          <p:cNvPicPr preferRelativeResize="0"/>
          <p:nvPr/>
        </p:nvPicPr>
        <p:blipFill rotWithShape="1">
          <a:blip r:embed="rId3">
            <a:alphaModFix/>
          </a:blip>
          <a:srcRect b="0" l="0" r="0" t="0"/>
          <a:stretch/>
        </p:blipFill>
        <p:spPr>
          <a:xfrm>
            <a:off x="776180" y="5172753"/>
            <a:ext cx="2522512" cy="528364"/>
          </a:xfrm>
          <a:prstGeom prst="rect">
            <a:avLst/>
          </a:prstGeom>
          <a:noFill/>
          <a:ln>
            <a:noFill/>
          </a:ln>
        </p:spPr>
      </p:pic>
      <p:pic>
        <p:nvPicPr>
          <p:cNvPr descr="Immagine che contiene testo, schermata, Carattere&#10;&#10;Descrizione generata automaticamente" id="240" name="Google Shape;240;p44"/>
          <p:cNvPicPr preferRelativeResize="0"/>
          <p:nvPr/>
        </p:nvPicPr>
        <p:blipFill rotWithShape="1">
          <a:blip r:embed="rId4">
            <a:alphaModFix/>
          </a:blip>
          <a:srcRect b="0" l="0" r="0" t="0"/>
          <a:stretch/>
        </p:blipFill>
        <p:spPr>
          <a:xfrm>
            <a:off x="5099819" y="5080186"/>
            <a:ext cx="2585325" cy="646331"/>
          </a:xfrm>
          <a:prstGeom prst="rect">
            <a:avLst/>
          </a:prstGeom>
          <a:noFill/>
          <a:ln>
            <a:noFill/>
          </a:ln>
        </p:spPr>
      </p:pic>
      <p:sp>
        <p:nvSpPr>
          <p:cNvPr id="241" name="Google Shape;241;p44">
            <a:hlinkClick r:id="rId5"/>
          </p:cNvPr>
          <p:cNvSpPr/>
          <p:nvPr/>
        </p:nvSpPr>
        <p:spPr>
          <a:xfrm>
            <a:off x="2320695" y="2751140"/>
            <a:ext cx="2017389" cy="4154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commons.ngi.eu</a:t>
            </a:r>
            <a:endParaRPr b="1" i="0" sz="1400" u="none" cap="none" strike="noStrike">
              <a:solidFill>
                <a:schemeClr val="lt1"/>
              </a:solidFill>
              <a:latin typeface="Montserrat"/>
              <a:ea typeface="Montserrat"/>
              <a:cs typeface="Montserrat"/>
              <a:sym typeface="Montserrat"/>
            </a:endParaRPr>
          </a:p>
        </p:txBody>
      </p:sp>
      <p:pic>
        <p:nvPicPr>
          <p:cNvPr id="242" name="Google Shape;242;p44">
            <a:hlinkClick r:id="rId6"/>
          </p:cNvPr>
          <p:cNvPicPr preferRelativeResize="0"/>
          <p:nvPr/>
        </p:nvPicPr>
        <p:blipFill rotWithShape="1">
          <a:blip r:embed="rId7">
            <a:alphaModFix/>
          </a:blip>
          <a:srcRect b="0" l="0" r="0" t="0"/>
          <a:stretch/>
        </p:blipFill>
        <p:spPr>
          <a:xfrm>
            <a:off x="1750910" y="2747354"/>
            <a:ext cx="457200" cy="413246"/>
          </a:xfrm>
          <a:prstGeom prst="rect">
            <a:avLst/>
          </a:prstGeom>
          <a:noFill/>
          <a:ln>
            <a:noFill/>
          </a:ln>
        </p:spPr>
      </p:pic>
      <p:sp>
        <p:nvSpPr>
          <p:cNvPr id="243" name="Google Shape;243;p44">
            <a:hlinkClick r:id="rId8"/>
          </p:cNvPr>
          <p:cNvSpPr/>
          <p:nvPr/>
        </p:nvSpPr>
        <p:spPr>
          <a:xfrm>
            <a:off x="7685162" y="2747354"/>
            <a:ext cx="1789606" cy="4154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a:t>
            </a:r>
            <a:endParaRPr b="1" i="0" sz="1400" u="none" cap="none" strike="noStrike">
              <a:solidFill>
                <a:schemeClr val="lt1"/>
              </a:solidFill>
              <a:latin typeface="Montserrat"/>
              <a:ea typeface="Montserrat"/>
              <a:cs typeface="Montserrat"/>
              <a:sym typeface="Montserrat"/>
            </a:endParaRPr>
          </a:p>
        </p:txBody>
      </p:sp>
      <p:sp>
        <p:nvSpPr>
          <p:cNvPr id="244" name="Google Shape;244;p44">
            <a:hlinkClick r:id="rId9"/>
          </p:cNvPr>
          <p:cNvSpPr/>
          <p:nvPr/>
        </p:nvSpPr>
        <p:spPr>
          <a:xfrm>
            <a:off x="7685162" y="3487460"/>
            <a:ext cx="1789606" cy="4154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a:t>
            </a:r>
            <a:endParaRPr b="1" i="0" sz="1400" u="none" cap="none" strike="noStrike">
              <a:solidFill>
                <a:schemeClr val="lt1"/>
              </a:solidFill>
              <a:latin typeface="Montserrat"/>
              <a:ea typeface="Montserrat"/>
              <a:cs typeface="Montserrat"/>
              <a:sym typeface="Montserrat"/>
            </a:endParaRPr>
          </a:p>
        </p:txBody>
      </p:sp>
      <p:pic>
        <p:nvPicPr>
          <p:cNvPr id="245" name="Google Shape;245;p44">
            <a:hlinkClick r:id="rId10"/>
          </p:cNvPr>
          <p:cNvPicPr preferRelativeResize="0"/>
          <p:nvPr/>
        </p:nvPicPr>
        <p:blipFill rotWithShape="1">
          <a:blip r:embed="rId11">
            <a:alphaModFix/>
          </a:blip>
          <a:srcRect b="0" l="0" r="0" t="0"/>
          <a:stretch/>
        </p:blipFill>
        <p:spPr>
          <a:xfrm>
            <a:off x="7159538" y="3447412"/>
            <a:ext cx="457200" cy="457200"/>
          </a:xfrm>
          <a:prstGeom prst="rect">
            <a:avLst/>
          </a:prstGeom>
          <a:noFill/>
          <a:ln>
            <a:noFill/>
          </a:ln>
        </p:spPr>
      </p:pic>
      <p:pic>
        <p:nvPicPr>
          <p:cNvPr id="246" name="Google Shape;246;p44">
            <a:hlinkClick r:id="rId12"/>
          </p:cNvPr>
          <p:cNvPicPr preferRelativeResize="0"/>
          <p:nvPr/>
        </p:nvPicPr>
        <p:blipFill rotWithShape="1">
          <a:blip r:embed="rId13">
            <a:alphaModFix/>
          </a:blip>
          <a:srcRect b="0" l="0" r="0" t="0"/>
          <a:stretch/>
        </p:blipFill>
        <p:spPr>
          <a:xfrm>
            <a:off x="1750910" y="3482261"/>
            <a:ext cx="457200" cy="490451"/>
          </a:xfrm>
          <a:prstGeom prst="rect">
            <a:avLst/>
          </a:prstGeom>
          <a:noFill/>
          <a:ln>
            <a:noFill/>
          </a:ln>
        </p:spPr>
      </p:pic>
      <p:sp>
        <p:nvSpPr>
          <p:cNvPr id="247" name="Google Shape;247;p44">
            <a:hlinkClick r:id="rId14"/>
          </p:cNvPr>
          <p:cNvSpPr/>
          <p:nvPr/>
        </p:nvSpPr>
        <p:spPr>
          <a:xfrm>
            <a:off x="2304784" y="3487460"/>
            <a:ext cx="3471183" cy="41545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@NGICommons@eupolicy.social</a:t>
            </a:r>
            <a:endParaRPr b="1" i="0" sz="1400" u="none" cap="none" strike="noStrike">
              <a:solidFill>
                <a:schemeClr val="lt1"/>
              </a:solidFill>
              <a:latin typeface="Montserrat"/>
              <a:ea typeface="Montserrat"/>
              <a:cs typeface="Montserrat"/>
              <a:sym typeface="Montserrat"/>
            </a:endParaRPr>
          </a:p>
        </p:txBody>
      </p:sp>
      <p:pic>
        <p:nvPicPr>
          <p:cNvPr id="248" name="Google Shape;248;p44">
            <a:hlinkClick r:id="rId15"/>
          </p:cNvPr>
          <p:cNvPicPr preferRelativeResize="0"/>
          <p:nvPr/>
        </p:nvPicPr>
        <p:blipFill rotWithShape="1">
          <a:blip r:embed="rId16">
            <a:alphaModFix/>
          </a:blip>
          <a:srcRect b="0" l="0" r="0" t="0"/>
          <a:stretch/>
        </p:blipFill>
        <p:spPr>
          <a:xfrm>
            <a:off x="7174795" y="2748587"/>
            <a:ext cx="403275" cy="412013"/>
          </a:xfrm>
          <a:prstGeom prst="rect">
            <a:avLst/>
          </a:prstGeom>
          <a:noFill/>
          <a:ln>
            <a:noFill/>
          </a:ln>
        </p:spPr>
      </p:pic>
      <p:pic>
        <p:nvPicPr>
          <p:cNvPr id="249" name="Google Shape;249;p44">
            <a:hlinkClick r:id="rId17"/>
          </p:cNvPr>
          <p:cNvPicPr preferRelativeResize="0"/>
          <p:nvPr/>
        </p:nvPicPr>
        <p:blipFill rotWithShape="1">
          <a:blip r:embed="rId18">
            <a:alphaModFix/>
          </a:blip>
          <a:srcRect b="175" l="0" r="0" t="188"/>
          <a:stretch/>
        </p:blipFill>
        <p:spPr>
          <a:xfrm>
            <a:off x="9602564" y="5988283"/>
            <a:ext cx="1796874" cy="471282"/>
          </a:xfrm>
          <a:prstGeom prst="rect">
            <a:avLst/>
          </a:prstGeom>
          <a:noFill/>
          <a:ln>
            <a:noFill/>
          </a:ln>
        </p:spPr>
      </p:pic>
      <p:pic>
        <p:nvPicPr>
          <p:cNvPr id="250" name="Google Shape;250;p44"/>
          <p:cNvPicPr preferRelativeResize="0"/>
          <p:nvPr/>
        </p:nvPicPr>
        <p:blipFill rotWithShape="1">
          <a:blip r:embed="rId19">
            <a:alphaModFix/>
          </a:blip>
          <a:srcRect b="0" l="0" r="0" t="0"/>
          <a:stretch/>
        </p:blipFill>
        <p:spPr>
          <a:xfrm>
            <a:off x="3424698" y="5255738"/>
            <a:ext cx="807152" cy="3624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Boxed title">
  <p:cSld name="NGI Commons - Boxed title">
    <p:spTree>
      <p:nvGrpSpPr>
        <p:cNvPr id="251" name="Shape 251"/>
        <p:cNvGrpSpPr/>
        <p:nvPr/>
      </p:nvGrpSpPr>
      <p:grpSpPr>
        <a:xfrm>
          <a:off x="0" y="0"/>
          <a:ext cx="0" cy="0"/>
          <a:chOff x="0" y="0"/>
          <a:chExt cx="0" cy="0"/>
        </a:xfrm>
      </p:grpSpPr>
      <p:sp>
        <p:nvSpPr>
          <p:cNvPr id="252" name="Google Shape;252;p37"/>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00" scaled="0"/>
          </a:gradFill>
          <a:ln>
            <a:noFill/>
          </a:ln>
        </p:spPr>
      </p:sp>
      <p:sp>
        <p:nvSpPr>
          <p:cNvPr id="253" name="Google Shape;253;p37"/>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37"/>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Acronym" showMasterSp="0">
  <p:cSld name="NGI Commons - Cover - Acronym">
    <p:bg>
      <p:bgPr>
        <a:solidFill>
          <a:schemeClr val="lt1"/>
        </a:solidFill>
      </p:bgPr>
    </p:bg>
    <p:spTree>
      <p:nvGrpSpPr>
        <p:cNvPr id="255" name="Shape 255"/>
        <p:cNvGrpSpPr/>
        <p:nvPr/>
      </p:nvGrpSpPr>
      <p:grpSpPr>
        <a:xfrm>
          <a:off x="0" y="0"/>
          <a:ext cx="0" cy="0"/>
          <a:chOff x="0" y="0"/>
          <a:chExt cx="0" cy="0"/>
        </a:xfrm>
      </p:grpSpPr>
      <p:sp>
        <p:nvSpPr>
          <p:cNvPr id="256" name="Google Shape;256;p25"/>
          <p:cNvSpPr/>
          <p:nvPr/>
        </p:nvSpPr>
        <p:spPr>
          <a:xfrm>
            <a:off x="0" y="0"/>
            <a:ext cx="12192000"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6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25"/>
          <p:cNvSpPr txBox="1"/>
          <p:nvPr>
            <p:ph idx="1" type="subTitle"/>
          </p:nvPr>
        </p:nvSpPr>
        <p:spPr>
          <a:xfrm>
            <a:off x="810001" y="5334012"/>
            <a:ext cx="10572000" cy="434974"/>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pic>
        <p:nvPicPr>
          <p:cNvPr id="258" name="Google Shape;258;p25"/>
          <p:cNvPicPr preferRelativeResize="0"/>
          <p:nvPr/>
        </p:nvPicPr>
        <p:blipFill rotWithShape="1">
          <a:blip r:embed="rId2">
            <a:alphaModFix/>
          </a:blip>
          <a:srcRect b="0" l="0" r="0" t="0"/>
          <a:stretch/>
        </p:blipFill>
        <p:spPr>
          <a:xfrm>
            <a:off x="675921" y="498021"/>
            <a:ext cx="5877210" cy="2788457"/>
          </a:xfrm>
          <a:prstGeom prst="rect">
            <a:avLst/>
          </a:prstGeom>
          <a:noFill/>
          <a:ln>
            <a:noFill/>
          </a:ln>
        </p:spPr>
      </p:pic>
      <p:sp>
        <p:nvSpPr>
          <p:cNvPr id="259" name="Google Shape;259;p25"/>
          <p:cNvSpPr txBox="1"/>
          <p:nvPr>
            <p:ph type="ctrTitle"/>
          </p:nvPr>
        </p:nvSpPr>
        <p:spPr>
          <a:xfrm>
            <a:off x="810001" y="3784499"/>
            <a:ext cx="10572000" cy="90046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60" name="Google Shape;260;p25">
            <a:hlinkClick r:id="rId3"/>
          </p:cNvPr>
          <p:cNvPicPr preferRelativeResize="0"/>
          <p:nvPr/>
        </p:nvPicPr>
        <p:blipFill rotWithShape="1">
          <a:blip r:embed="rId4">
            <a:alphaModFix/>
          </a:blip>
          <a:srcRect b="175" l="0" r="0" t="188"/>
          <a:stretch/>
        </p:blipFill>
        <p:spPr>
          <a:xfrm>
            <a:off x="8865704" y="5911624"/>
            <a:ext cx="2560237" cy="67149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Extended" showMasterSp="0" type="title">
  <p:cSld name="TITLE">
    <p:spTree>
      <p:nvGrpSpPr>
        <p:cNvPr id="261" name="Shape 261"/>
        <p:cNvGrpSpPr/>
        <p:nvPr/>
      </p:nvGrpSpPr>
      <p:grpSpPr>
        <a:xfrm>
          <a:off x="0" y="0"/>
          <a:ext cx="0" cy="0"/>
          <a:chOff x="0" y="0"/>
          <a:chExt cx="0" cy="0"/>
        </a:xfrm>
      </p:grpSpPr>
      <p:sp>
        <p:nvSpPr>
          <p:cNvPr id="262" name="Google Shape;262;p26"/>
          <p:cNvSpPr/>
          <p:nvPr/>
        </p:nvSpPr>
        <p:spPr>
          <a:xfrm>
            <a:off x="0" y="-20880"/>
            <a:ext cx="12192000"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6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26"/>
          <p:cNvSpPr txBox="1"/>
          <p:nvPr>
            <p:ph type="ctrTitle"/>
          </p:nvPr>
        </p:nvSpPr>
        <p:spPr>
          <a:xfrm>
            <a:off x="810001" y="3763926"/>
            <a:ext cx="10572000" cy="92103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26"/>
          <p:cNvSpPr txBox="1"/>
          <p:nvPr>
            <p:ph idx="1" type="subTitle"/>
          </p:nvPr>
        </p:nvSpPr>
        <p:spPr>
          <a:xfrm>
            <a:off x="810001" y="5280847"/>
            <a:ext cx="10572000" cy="434974"/>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pic>
        <p:nvPicPr>
          <p:cNvPr id="265" name="Google Shape;265;p26"/>
          <p:cNvPicPr preferRelativeResize="0"/>
          <p:nvPr/>
        </p:nvPicPr>
        <p:blipFill rotWithShape="1">
          <a:blip r:embed="rId2">
            <a:alphaModFix/>
          </a:blip>
          <a:srcRect b="0" l="0" r="0" t="0"/>
          <a:stretch/>
        </p:blipFill>
        <p:spPr>
          <a:xfrm>
            <a:off x="742390" y="423972"/>
            <a:ext cx="6582970" cy="2827301"/>
          </a:xfrm>
          <a:prstGeom prst="rect">
            <a:avLst/>
          </a:prstGeom>
          <a:noFill/>
          <a:ln>
            <a:noFill/>
          </a:ln>
        </p:spPr>
      </p:pic>
      <p:pic>
        <p:nvPicPr>
          <p:cNvPr id="266" name="Google Shape;266;p26">
            <a:hlinkClick r:id="rId3"/>
          </p:cNvPr>
          <p:cNvPicPr preferRelativeResize="0"/>
          <p:nvPr/>
        </p:nvPicPr>
        <p:blipFill rotWithShape="1">
          <a:blip r:embed="rId4">
            <a:alphaModFix/>
          </a:blip>
          <a:srcRect b="175" l="0" r="0" t="188"/>
          <a:stretch/>
        </p:blipFill>
        <p:spPr>
          <a:xfrm>
            <a:off x="8865704" y="5911624"/>
            <a:ext cx="2560237" cy="67149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with image 2">
  <p:cSld name="Vertical title with image_2">
    <p:spTree>
      <p:nvGrpSpPr>
        <p:cNvPr id="30" name="Shape 30"/>
        <p:cNvGrpSpPr/>
        <p:nvPr/>
      </p:nvGrpSpPr>
      <p:grpSpPr>
        <a:xfrm>
          <a:off x="0" y="0"/>
          <a:ext cx="0" cy="0"/>
          <a:chOff x="0" y="0"/>
          <a:chExt cx="0" cy="0"/>
        </a:xfrm>
      </p:grpSpPr>
      <p:sp>
        <p:nvSpPr>
          <p:cNvPr id="31" name="Google Shape;31;g2e2b3f397f1_0_602"/>
          <p:cNvSpPr/>
          <p:nvPr/>
        </p:nvSpPr>
        <p:spPr>
          <a:xfrm>
            <a:off x="7669651" y="446089"/>
            <a:ext cx="4522348" cy="5414958"/>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2"/>
              </a:gs>
              <a:gs pos="100000">
                <a:schemeClr val="accent1"/>
              </a:gs>
            </a:gsLst>
            <a:lin ang="6600130" scaled="0"/>
          </a:gradFill>
          <a:ln>
            <a:noFill/>
          </a:ln>
        </p:spPr>
      </p:sp>
      <p:sp>
        <p:nvSpPr>
          <p:cNvPr id="32" name="Google Shape;32;g2e2b3f397f1_0_602"/>
          <p:cNvSpPr txBox="1"/>
          <p:nvPr>
            <p:ph type="title"/>
          </p:nvPr>
        </p:nvSpPr>
        <p:spPr>
          <a:xfrm rot="5400000">
            <a:off x="6863530" y="1906172"/>
            <a:ext cx="5134800" cy="2494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g2e2b3f397f1_0_602"/>
          <p:cNvSpPr/>
          <p:nvPr>
            <p:ph idx="2" type="pic"/>
          </p:nvPr>
        </p:nvSpPr>
        <p:spPr>
          <a:xfrm>
            <a:off x="810001" y="446089"/>
            <a:ext cx="6611400" cy="5415000"/>
          </a:xfrm>
          <a:prstGeom prst="rect">
            <a:avLst/>
          </a:prstGeom>
          <a:noFill/>
          <a:ln>
            <a:noFill/>
          </a:ln>
        </p:spPr>
      </p:sp>
      <p:sp>
        <p:nvSpPr>
          <p:cNvPr id="34" name="Google Shape;34;g2e2b3f397f1_0_602"/>
          <p:cNvSpPr/>
          <p:nvPr/>
        </p:nvSpPr>
        <p:spPr>
          <a:xfrm>
            <a:off x="517150" y="6011950"/>
            <a:ext cx="11093100" cy="517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35" name="Google Shape;35;g2e2b3f397f1_0_602"/>
          <p:cNvSpPr txBox="1"/>
          <p:nvPr>
            <p:ph idx="12" type="sldNum"/>
          </p:nvPr>
        </p:nvSpPr>
        <p:spPr>
          <a:xfrm>
            <a:off x="810001" y="608801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36" name="Google Shape;36;g2e2b3f397f1_0_602"/>
          <p:cNvSpPr txBox="1"/>
          <p:nvPr/>
        </p:nvSpPr>
        <p:spPr>
          <a:xfrm>
            <a:off x="1605515" y="6109915"/>
            <a:ext cx="12015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Medium"/>
                <a:ea typeface="Montserrat Medium"/>
                <a:cs typeface="Montserrat Medium"/>
                <a:sym typeface="Montserrat Medium"/>
              </a:rPr>
              <a:t>|     NGI.EU</a:t>
            </a:r>
            <a:endParaRPr b="0" i="0" sz="1400" u="none" cap="none" strike="noStrike">
              <a:solidFill>
                <a:srgbClr val="000000"/>
              </a:solidFill>
              <a:latin typeface="Arial"/>
              <a:ea typeface="Arial"/>
              <a:cs typeface="Arial"/>
              <a:sym typeface="Arial"/>
            </a:endParaRPr>
          </a:p>
        </p:txBody>
      </p:sp>
      <p:pic>
        <p:nvPicPr>
          <p:cNvPr id="37" name="Google Shape;37;g2e2b3f397f1_0_602"/>
          <p:cNvPicPr preferRelativeResize="0"/>
          <p:nvPr/>
        </p:nvPicPr>
        <p:blipFill rotWithShape="1">
          <a:blip r:embed="rId2">
            <a:alphaModFix/>
          </a:blip>
          <a:srcRect b="0" l="0" r="0" t="0"/>
          <a:stretch/>
        </p:blipFill>
        <p:spPr>
          <a:xfrm>
            <a:off x="10299544" y="5982880"/>
            <a:ext cx="1073743" cy="48208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section" type="secHead">
  <p:cSld name="SECTION_HEADER">
    <p:spTree>
      <p:nvGrpSpPr>
        <p:cNvPr id="267" name="Shape 267"/>
        <p:cNvGrpSpPr/>
        <p:nvPr/>
      </p:nvGrpSpPr>
      <p:grpSpPr>
        <a:xfrm>
          <a:off x="0" y="0"/>
          <a:ext cx="0" cy="0"/>
          <a:chOff x="0" y="0"/>
          <a:chExt cx="0" cy="0"/>
        </a:xfrm>
      </p:grpSpPr>
      <p:sp>
        <p:nvSpPr>
          <p:cNvPr id="268" name="Google Shape;268;p27"/>
          <p:cNvSpPr/>
          <p:nvPr/>
        </p:nvSpPr>
        <p:spPr>
          <a:xfrm flipH="1">
            <a:off x="-5291" y="-54656"/>
            <a:ext cx="12192000"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49995">
                <a:schemeClr val="accent5"/>
              </a:gs>
              <a:gs pos="99000">
                <a:schemeClr val="accent6"/>
              </a:gs>
              <a:gs pos="100000">
                <a:schemeClr val="accent6"/>
              </a:gs>
            </a:gsLst>
            <a:lin ang="1860000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9" name="Google Shape;269;p27"/>
          <p:cNvSpPr txBox="1"/>
          <p:nvPr>
            <p:ph type="title"/>
          </p:nvPr>
        </p:nvSpPr>
        <p:spPr>
          <a:xfrm>
            <a:off x="810000" y="2547257"/>
            <a:ext cx="10561418" cy="187293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800"/>
              <a:buFont typeface="Montserrat"/>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27"/>
          <p:cNvSpPr txBox="1"/>
          <p:nvPr>
            <p:ph idx="1" type="body"/>
          </p:nvPr>
        </p:nvSpPr>
        <p:spPr>
          <a:xfrm>
            <a:off x="810000" y="5281201"/>
            <a:ext cx="10561418" cy="433955"/>
          </a:xfrm>
          <a:prstGeom prst="rect">
            <a:avLst/>
          </a:prstGeom>
          <a:noFill/>
          <a:ln>
            <a:noFill/>
          </a:ln>
        </p:spPr>
        <p:txBody>
          <a:bodyPr anchorCtr="0" anchor="t" bIns="45700" lIns="91425" spcFirstLastPara="1" rIns="91425" wrap="square" tIns="45700">
            <a:noAutofit/>
          </a:bodyPr>
          <a:lstStyle>
            <a:lvl1pPr indent="-228600" lvl="0" marL="457200" algn="r">
              <a:lnSpc>
                <a:spcPct val="100000"/>
              </a:lnSpc>
              <a:spcBef>
                <a:spcPts val="360"/>
              </a:spcBef>
              <a:spcAft>
                <a:spcPts val="0"/>
              </a:spcAft>
              <a:buSzPts val="1980"/>
              <a:buNone/>
              <a:defRPr b="1" sz="1800">
                <a:solidFill>
                  <a:schemeClr val="accent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271" name="Google Shape;271;p27"/>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content" type="obj">
  <p:cSld name="OBJECT">
    <p:spTree>
      <p:nvGrpSpPr>
        <p:cNvPr id="272" name="Shape 272"/>
        <p:cNvGrpSpPr/>
        <p:nvPr/>
      </p:nvGrpSpPr>
      <p:grpSpPr>
        <a:xfrm>
          <a:off x="0" y="0"/>
          <a:ext cx="0" cy="0"/>
          <a:chOff x="0" y="0"/>
          <a:chExt cx="0" cy="0"/>
        </a:xfrm>
      </p:grpSpPr>
      <p:sp>
        <p:nvSpPr>
          <p:cNvPr id="273" name="Google Shape;273;p30"/>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00" scaled="0"/>
          </a:gradFill>
          <a:ln>
            <a:noFill/>
          </a:ln>
        </p:spPr>
      </p:sp>
      <p:sp>
        <p:nvSpPr>
          <p:cNvPr id="274" name="Google Shape;274;p30"/>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30"/>
          <p:cNvSpPr txBox="1"/>
          <p:nvPr>
            <p:ph idx="1" type="body"/>
          </p:nvPr>
        </p:nvSpPr>
        <p:spPr>
          <a:xfrm>
            <a:off x="818712" y="2296633"/>
            <a:ext cx="10554574" cy="3562165"/>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76" name="Google Shape;276;p30"/>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subtitle &amp; content - no box">
  <p:cSld name="NGI Commons - Title, subtitle &amp; content - no box">
    <p:spTree>
      <p:nvGrpSpPr>
        <p:cNvPr id="277" name="Shape 277"/>
        <p:cNvGrpSpPr/>
        <p:nvPr/>
      </p:nvGrpSpPr>
      <p:grpSpPr>
        <a:xfrm>
          <a:off x="0" y="0"/>
          <a:ext cx="0" cy="0"/>
          <a:chOff x="0" y="0"/>
          <a:chExt cx="0" cy="0"/>
        </a:xfrm>
      </p:grpSpPr>
      <p:sp>
        <p:nvSpPr>
          <p:cNvPr id="278" name="Google Shape;278;p33"/>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33"/>
          <p:cNvSpPr txBox="1"/>
          <p:nvPr>
            <p:ph idx="1" type="body"/>
          </p:nvPr>
        </p:nvSpPr>
        <p:spPr>
          <a:xfrm>
            <a:off x="818712" y="2222695"/>
            <a:ext cx="10554574" cy="3636103"/>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80" name="Google Shape;280;p33"/>
          <p:cNvSpPr txBox="1"/>
          <p:nvPr>
            <p:ph idx="2" type="body"/>
          </p:nvPr>
        </p:nvSpPr>
        <p:spPr>
          <a:xfrm>
            <a:off x="818712" y="1555151"/>
            <a:ext cx="10571998" cy="57626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281" name="Google Shape;281;p33"/>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2 contents" type="twoObj">
  <p:cSld name="TWO_OBJECTS">
    <p:spTree>
      <p:nvGrpSpPr>
        <p:cNvPr id="282" name="Shape 282"/>
        <p:cNvGrpSpPr/>
        <p:nvPr/>
      </p:nvGrpSpPr>
      <p:grpSpPr>
        <a:xfrm>
          <a:off x="0" y="0"/>
          <a:ext cx="0" cy="0"/>
          <a:chOff x="0" y="0"/>
          <a:chExt cx="0" cy="0"/>
        </a:xfrm>
      </p:grpSpPr>
      <p:sp>
        <p:nvSpPr>
          <p:cNvPr id="283" name="Google Shape;283;p34"/>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00" scaled="0"/>
          </a:gradFill>
          <a:ln>
            <a:noFill/>
          </a:ln>
        </p:spPr>
      </p:sp>
      <p:sp>
        <p:nvSpPr>
          <p:cNvPr id="284" name="Google Shape;284;p34"/>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34"/>
          <p:cNvSpPr txBox="1"/>
          <p:nvPr>
            <p:ph idx="1" type="body"/>
          </p:nvPr>
        </p:nvSpPr>
        <p:spPr>
          <a:xfrm>
            <a:off x="818712" y="2366299"/>
            <a:ext cx="5185873" cy="3494751"/>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86" name="Google Shape;286;p34"/>
          <p:cNvSpPr txBox="1"/>
          <p:nvPr>
            <p:ph idx="2" type="body"/>
          </p:nvPr>
        </p:nvSpPr>
        <p:spPr>
          <a:xfrm>
            <a:off x="6187415" y="2366299"/>
            <a:ext cx="5194583" cy="3494752"/>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87" name="Google Shape;287;p34"/>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contents - no box">
  <p:cSld name="NGI Commons - Title, 2 contents - no box">
    <p:spTree>
      <p:nvGrpSpPr>
        <p:cNvPr id="288" name="Shape 288"/>
        <p:cNvGrpSpPr/>
        <p:nvPr/>
      </p:nvGrpSpPr>
      <p:grpSpPr>
        <a:xfrm>
          <a:off x="0" y="0"/>
          <a:ext cx="0" cy="0"/>
          <a:chOff x="0" y="0"/>
          <a:chExt cx="0" cy="0"/>
        </a:xfrm>
      </p:grpSpPr>
      <p:sp>
        <p:nvSpPr>
          <p:cNvPr id="289" name="Google Shape;289;p35"/>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35"/>
          <p:cNvSpPr txBox="1"/>
          <p:nvPr>
            <p:ph idx="1" type="body"/>
          </p:nvPr>
        </p:nvSpPr>
        <p:spPr>
          <a:xfrm>
            <a:off x="818712" y="1800665"/>
            <a:ext cx="5185873" cy="4060385"/>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91" name="Google Shape;291;p35"/>
          <p:cNvSpPr txBox="1"/>
          <p:nvPr>
            <p:ph idx="2" type="body"/>
          </p:nvPr>
        </p:nvSpPr>
        <p:spPr>
          <a:xfrm>
            <a:off x="6187415" y="1800665"/>
            <a:ext cx="5194583" cy="4060386"/>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92" name="Google Shape;292;p35"/>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subtitles &amp; 2 contents - no box">
  <p:cSld name="NGI Commons - Title, 2 subtitles &amp; 2 contents - no box">
    <p:spTree>
      <p:nvGrpSpPr>
        <p:cNvPr id="293" name="Shape 293"/>
        <p:cNvGrpSpPr/>
        <p:nvPr/>
      </p:nvGrpSpPr>
      <p:grpSpPr>
        <a:xfrm>
          <a:off x="0" y="0"/>
          <a:ext cx="0" cy="0"/>
          <a:chOff x="0" y="0"/>
          <a:chExt cx="0" cy="0"/>
        </a:xfrm>
      </p:grpSpPr>
      <p:sp>
        <p:nvSpPr>
          <p:cNvPr id="294" name="Google Shape;294;p36"/>
          <p:cNvSpPr txBox="1"/>
          <p:nvPr>
            <p:ph idx="1" type="body"/>
          </p:nvPr>
        </p:nvSpPr>
        <p:spPr>
          <a:xfrm>
            <a:off x="814728" y="1670521"/>
            <a:ext cx="5189857" cy="576262"/>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295" name="Google Shape;295;p36"/>
          <p:cNvSpPr txBox="1"/>
          <p:nvPr>
            <p:ph idx="2" type="body"/>
          </p:nvPr>
        </p:nvSpPr>
        <p:spPr>
          <a:xfrm>
            <a:off x="814729" y="2377440"/>
            <a:ext cx="5189856" cy="3411039"/>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96" name="Google Shape;296;p36"/>
          <p:cNvSpPr txBox="1"/>
          <p:nvPr>
            <p:ph idx="3" type="body"/>
          </p:nvPr>
        </p:nvSpPr>
        <p:spPr>
          <a:xfrm>
            <a:off x="6187415" y="1670521"/>
            <a:ext cx="5194583" cy="576262"/>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297" name="Google Shape;297;p36"/>
          <p:cNvSpPr txBox="1"/>
          <p:nvPr>
            <p:ph idx="4" type="body"/>
          </p:nvPr>
        </p:nvSpPr>
        <p:spPr>
          <a:xfrm>
            <a:off x="6187415" y="2377440"/>
            <a:ext cx="5194583" cy="3411039"/>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298" name="Google Shape;298;p36"/>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36"/>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No content - only footer" type="blank">
  <p:cSld name="BLANK">
    <p:spTree>
      <p:nvGrpSpPr>
        <p:cNvPr id="300" name="Shape 300"/>
        <p:cNvGrpSpPr/>
        <p:nvPr/>
      </p:nvGrpSpPr>
      <p:grpSpPr>
        <a:xfrm>
          <a:off x="0" y="0"/>
          <a:ext cx="0" cy="0"/>
          <a:chOff x="0" y="0"/>
          <a:chExt cx="0" cy="0"/>
        </a:xfrm>
      </p:grpSpPr>
      <p:sp>
        <p:nvSpPr>
          <p:cNvPr id="301" name="Google Shape;301;p38"/>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ntent with legend" type="objTx">
  <p:cSld name="OBJECT_WITH_CAPTION_TEXT">
    <p:spTree>
      <p:nvGrpSpPr>
        <p:cNvPr id="302" name="Shape 302"/>
        <p:cNvGrpSpPr/>
        <p:nvPr/>
      </p:nvGrpSpPr>
      <p:grpSpPr>
        <a:xfrm>
          <a:off x="0" y="0"/>
          <a:ext cx="0" cy="0"/>
          <a:chOff x="0" y="0"/>
          <a:chExt cx="0" cy="0"/>
        </a:xfrm>
      </p:grpSpPr>
      <p:sp>
        <p:nvSpPr>
          <p:cNvPr id="303" name="Google Shape;303;p39"/>
          <p:cNvSpPr/>
          <p:nvPr/>
        </p:nvSpPr>
        <p:spPr>
          <a:xfrm>
            <a:off x="810000" y="444890"/>
            <a:ext cx="3810683" cy="181584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99000">
                <a:schemeClr val="accent6"/>
              </a:gs>
              <a:gs pos="100000">
                <a:schemeClr val="accent6"/>
              </a:gs>
            </a:gsLst>
            <a:lin ang="18600000" scaled="0"/>
          </a:gradFill>
          <a:ln>
            <a:noFill/>
          </a:ln>
        </p:spPr>
      </p:sp>
      <p:sp>
        <p:nvSpPr>
          <p:cNvPr id="304" name="Google Shape;304;p39"/>
          <p:cNvSpPr txBox="1"/>
          <p:nvPr>
            <p:ph type="title"/>
          </p:nvPr>
        </p:nvSpPr>
        <p:spPr>
          <a:xfrm>
            <a:off x="810001" y="446088"/>
            <a:ext cx="3810683" cy="1618396"/>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000"/>
              <a:buFont typeface="Montserrat"/>
              <a:buNone/>
              <a:defRPr b="1" sz="2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39"/>
          <p:cNvSpPr txBox="1"/>
          <p:nvPr>
            <p:ph idx="1" type="body"/>
          </p:nvPr>
        </p:nvSpPr>
        <p:spPr>
          <a:xfrm>
            <a:off x="4855633" y="446088"/>
            <a:ext cx="6526366" cy="5414963"/>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06" name="Google Shape;306;p39"/>
          <p:cNvSpPr txBox="1"/>
          <p:nvPr>
            <p:ph idx="2" type="body"/>
          </p:nvPr>
        </p:nvSpPr>
        <p:spPr>
          <a:xfrm>
            <a:off x="810001" y="2260738"/>
            <a:ext cx="3810683" cy="360031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307" name="Google Shape;307;p39"/>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Image with text" showMasterSp="0" type="picTx">
  <p:cSld name="PICTURE_WITH_CAPTION_TEXT">
    <p:spTree>
      <p:nvGrpSpPr>
        <p:cNvPr id="308" name="Shape 308"/>
        <p:cNvGrpSpPr/>
        <p:nvPr/>
      </p:nvGrpSpPr>
      <p:grpSpPr>
        <a:xfrm>
          <a:off x="0" y="0"/>
          <a:ext cx="0" cy="0"/>
          <a:chOff x="0" y="0"/>
          <a:chExt cx="0" cy="0"/>
        </a:xfrm>
      </p:grpSpPr>
      <p:sp>
        <p:nvSpPr>
          <p:cNvPr id="309" name="Google Shape;309;p40"/>
          <p:cNvSpPr txBox="1"/>
          <p:nvPr>
            <p:ph type="title"/>
          </p:nvPr>
        </p:nvSpPr>
        <p:spPr>
          <a:xfrm>
            <a:off x="814728" y="727522"/>
            <a:ext cx="5096974" cy="161716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4"/>
              </a:buClr>
              <a:buSzPts val="2400"/>
              <a:buFont typeface="Montserrat"/>
              <a:buNone/>
              <a:defRPr b="1" i="0" sz="24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40"/>
          <p:cNvSpPr/>
          <p:nvPr>
            <p:ph idx="2" type="pic"/>
          </p:nvPr>
        </p:nvSpPr>
        <p:spPr>
          <a:xfrm>
            <a:off x="6098117" y="-70337"/>
            <a:ext cx="6281452" cy="6998677"/>
          </a:xfrm>
          <a:prstGeom prst="rect">
            <a:avLst/>
          </a:prstGeom>
          <a:noFill/>
          <a:ln cap="flat" cmpd="sng" w="63500">
            <a:solidFill>
              <a:schemeClr val="accent4"/>
            </a:solidFill>
            <a:prstDash val="solid"/>
            <a:round/>
            <a:headEnd len="sm" w="sm" type="none"/>
            <a:tailEnd len="sm" w="sm" type="none"/>
          </a:ln>
        </p:spPr>
      </p:sp>
      <p:sp>
        <p:nvSpPr>
          <p:cNvPr id="311" name="Google Shape;311;p40"/>
          <p:cNvSpPr txBox="1"/>
          <p:nvPr>
            <p:ph idx="1" type="body"/>
          </p:nvPr>
        </p:nvSpPr>
        <p:spPr>
          <a:xfrm>
            <a:off x="814728" y="2445488"/>
            <a:ext cx="5096974" cy="341556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32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312" name="Google Shape;312;p40"/>
          <p:cNvSpPr txBox="1"/>
          <p:nvPr>
            <p:ph idx="12" type="sldNum"/>
          </p:nvPr>
        </p:nvSpPr>
        <p:spPr>
          <a:xfrm>
            <a:off x="49535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pic>
        <p:nvPicPr>
          <p:cNvPr id="313" name="Google Shape;313;p40">
            <a:hlinkClick r:id="rId2"/>
          </p:cNvPr>
          <p:cNvPicPr preferRelativeResize="0"/>
          <p:nvPr/>
        </p:nvPicPr>
        <p:blipFill rotWithShape="1">
          <a:blip r:embed="rId3">
            <a:alphaModFix/>
          </a:blip>
          <a:srcRect b="175" l="0" r="0" t="188"/>
          <a:stretch/>
        </p:blipFill>
        <p:spPr>
          <a:xfrm>
            <a:off x="809989" y="6064483"/>
            <a:ext cx="1796874" cy="471282"/>
          </a:xfrm>
          <a:prstGeom prst="rect">
            <a:avLst/>
          </a:prstGeom>
          <a:noFill/>
          <a:ln>
            <a:noFill/>
          </a:ln>
        </p:spPr>
      </p:pic>
      <p:sp>
        <p:nvSpPr>
          <p:cNvPr id="314" name="Google Shape;314;p40"/>
          <p:cNvSpPr txBox="1"/>
          <p:nvPr/>
        </p:nvSpPr>
        <p:spPr>
          <a:xfrm>
            <a:off x="2655275" y="6137325"/>
            <a:ext cx="3346800" cy="323100"/>
          </a:xfrm>
          <a:prstGeom prst="rect">
            <a:avLst/>
          </a:prstGeom>
          <a:noFill/>
          <a:ln>
            <a:noFill/>
          </a:ln>
        </p:spPr>
        <p:txBody>
          <a:bodyPr anchorCtr="0" anchor="b" bIns="91425" lIns="0" spcFirstLastPara="1" rIns="0"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Montserrat"/>
                <a:ea typeface="Montserrat"/>
                <a:cs typeface="Montserrat"/>
                <a:sym typeface="Montserrat"/>
              </a:rPr>
              <a:t>Wokshop</a:t>
            </a:r>
            <a:r>
              <a:rPr b="0" i="0" lang="en-US" sz="900" u="none" cap="none" strike="noStrike">
                <a:solidFill>
                  <a:schemeClr val="dk1"/>
                </a:solidFill>
                <a:latin typeface="Montserrat"/>
                <a:ea typeface="Montserrat"/>
                <a:cs typeface="Montserrat"/>
                <a:sym typeface="Montserrat"/>
              </a:rPr>
              <a:t> | 05 June 2024 | </a:t>
            </a:r>
            <a:r>
              <a:rPr b="0" i="0" lang="en-US" sz="900" u="none" cap="none" strike="noStrike">
                <a:solidFill>
                  <a:srgbClr val="1E1D1D"/>
                </a:solidFill>
                <a:uFill>
                  <a:noFill/>
                </a:uFill>
                <a:latin typeface="Montserrat"/>
                <a:ea typeface="Montserrat"/>
                <a:cs typeface="Montserrat"/>
                <a:sym typeface="Montserrat"/>
                <a:hlinkClick r:id="rId4">
                  <a:extLst>
                    <a:ext uri="{A12FA001-AC4F-418D-AE19-62706E023703}">
                      <ahyp:hlinkClr val="tx"/>
                    </a:ext>
                  </a:extLst>
                </a:hlinkClick>
              </a:rPr>
              <a:t>CC BY-SA 4.0</a:t>
            </a:r>
            <a:endParaRPr b="0" i="0" sz="900" u="none" cap="none" strike="noStrike">
              <a:solidFill>
                <a:srgbClr val="1E1D1D"/>
              </a:solidFill>
              <a:latin typeface="Montserrat"/>
              <a:ea typeface="Montserrat"/>
              <a:cs typeface="Montserrat"/>
              <a:sym typeface="Montserrat"/>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Quote with text">
  <p:cSld name="NGI Commons - Quote with text">
    <p:spTree>
      <p:nvGrpSpPr>
        <p:cNvPr id="315" name="Shape 315"/>
        <p:cNvGrpSpPr/>
        <p:nvPr/>
      </p:nvGrpSpPr>
      <p:grpSpPr>
        <a:xfrm>
          <a:off x="0" y="0"/>
          <a:ext cx="0" cy="0"/>
          <a:chOff x="0" y="0"/>
          <a:chExt cx="0" cy="0"/>
        </a:xfrm>
      </p:grpSpPr>
      <p:sp>
        <p:nvSpPr>
          <p:cNvPr id="316" name="Google Shape;316;p41"/>
          <p:cNvSpPr/>
          <p:nvPr/>
        </p:nvSpPr>
        <p:spPr>
          <a:xfrm>
            <a:off x="807357" y="1081456"/>
            <a:ext cx="6156756" cy="323918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99000">
                <a:schemeClr val="accent6"/>
              </a:gs>
              <a:gs pos="100000">
                <a:schemeClr val="accent6"/>
              </a:gs>
            </a:gsLst>
            <a:lin ang="18600000" scaled="0"/>
          </a:gradFill>
          <a:ln>
            <a:noFill/>
          </a:ln>
        </p:spPr>
      </p:sp>
      <p:sp>
        <p:nvSpPr>
          <p:cNvPr id="317" name="Google Shape;317;p41"/>
          <p:cNvSpPr txBox="1"/>
          <p:nvPr>
            <p:ph type="title"/>
          </p:nvPr>
        </p:nvSpPr>
        <p:spPr>
          <a:xfrm>
            <a:off x="967563" y="1238502"/>
            <a:ext cx="5777262" cy="264591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41"/>
          <p:cNvSpPr txBox="1"/>
          <p:nvPr>
            <p:ph idx="1" type="body"/>
          </p:nvPr>
        </p:nvSpPr>
        <p:spPr>
          <a:xfrm>
            <a:off x="807357" y="4443680"/>
            <a:ext cx="6156756" cy="71324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980"/>
              <a:buNone/>
              <a:defRPr sz="1800">
                <a:solidFill>
                  <a:schemeClr val="dk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319" name="Google Shape;319;p41"/>
          <p:cNvSpPr txBox="1"/>
          <p:nvPr>
            <p:ph idx="2" type="body"/>
          </p:nvPr>
        </p:nvSpPr>
        <p:spPr>
          <a:xfrm>
            <a:off x="7336466" y="1081456"/>
            <a:ext cx="4048178" cy="407546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980"/>
              <a:buFont typeface="Montserrat"/>
              <a:buNone/>
              <a:defRPr>
                <a:solidFill>
                  <a:schemeClr val="dk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xed title">
  <p:cSld name="Boxed title">
    <p:spTree>
      <p:nvGrpSpPr>
        <p:cNvPr id="38" name="Shape 38"/>
        <p:cNvGrpSpPr/>
        <p:nvPr/>
      </p:nvGrpSpPr>
      <p:grpSpPr>
        <a:xfrm>
          <a:off x="0" y="0"/>
          <a:ext cx="0" cy="0"/>
          <a:chOff x="0" y="0"/>
          <a:chExt cx="0" cy="0"/>
        </a:xfrm>
      </p:grpSpPr>
      <p:sp>
        <p:nvSpPr>
          <p:cNvPr id="39" name="Google Shape;39;g2e2b3f397f1_0_610"/>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2"/>
              </a:gs>
              <a:gs pos="100000">
                <a:schemeClr val="accent1"/>
              </a:gs>
            </a:gsLst>
            <a:lin ang="6600130" scaled="0"/>
          </a:gradFill>
          <a:ln>
            <a:noFill/>
          </a:ln>
        </p:spPr>
      </p:sp>
      <p:sp>
        <p:nvSpPr>
          <p:cNvPr id="40" name="Google Shape;40;g2e2b3f397f1_0_610"/>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g2e2b3f397f1_0_610"/>
          <p:cNvSpPr/>
          <p:nvPr/>
        </p:nvSpPr>
        <p:spPr>
          <a:xfrm>
            <a:off x="517150" y="6011950"/>
            <a:ext cx="11093100" cy="517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2" name="Google Shape;42;g2e2b3f397f1_0_610"/>
          <p:cNvSpPr txBox="1"/>
          <p:nvPr>
            <p:ph idx="12" type="sldNum"/>
          </p:nvPr>
        </p:nvSpPr>
        <p:spPr>
          <a:xfrm>
            <a:off x="810001" y="608801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43" name="Google Shape;43;g2e2b3f397f1_0_610"/>
          <p:cNvSpPr txBox="1"/>
          <p:nvPr/>
        </p:nvSpPr>
        <p:spPr>
          <a:xfrm>
            <a:off x="1605515" y="6109915"/>
            <a:ext cx="12015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Medium"/>
                <a:ea typeface="Montserrat Medium"/>
                <a:cs typeface="Montserrat Medium"/>
                <a:sym typeface="Montserrat Medium"/>
              </a:rPr>
              <a:t>|     NGI.EU</a:t>
            </a:r>
            <a:endParaRPr b="0" i="0" sz="1400" u="none" cap="none" strike="noStrike">
              <a:solidFill>
                <a:srgbClr val="000000"/>
              </a:solidFill>
              <a:latin typeface="Arial"/>
              <a:ea typeface="Arial"/>
              <a:cs typeface="Arial"/>
              <a:sym typeface="Arial"/>
            </a:endParaRPr>
          </a:p>
        </p:txBody>
      </p:sp>
      <p:pic>
        <p:nvPicPr>
          <p:cNvPr id="44" name="Google Shape;44;g2e2b3f397f1_0_610"/>
          <p:cNvPicPr preferRelativeResize="0"/>
          <p:nvPr/>
        </p:nvPicPr>
        <p:blipFill rotWithShape="1">
          <a:blip r:embed="rId2">
            <a:alphaModFix/>
          </a:blip>
          <a:srcRect b="0" l="0" r="0" t="0"/>
          <a:stretch/>
        </p:blipFill>
        <p:spPr>
          <a:xfrm>
            <a:off x="10299544" y="5982880"/>
            <a:ext cx="1073743" cy="48208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text">
  <p:cSld name="NGI Commons - Title &amp; text">
    <p:spTree>
      <p:nvGrpSpPr>
        <p:cNvPr id="320" name="Shape 320"/>
        <p:cNvGrpSpPr/>
        <p:nvPr/>
      </p:nvGrpSpPr>
      <p:grpSpPr>
        <a:xfrm>
          <a:off x="0" y="0"/>
          <a:ext cx="0" cy="0"/>
          <a:chOff x="0" y="0"/>
          <a:chExt cx="0" cy="0"/>
        </a:xfrm>
      </p:grpSpPr>
      <p:sp>
        <p:nvSpPr>
          <p:cNvPr id="321" name="Google Shape;321;p42"/>
          <p:cNvSpPr/>
          <p:nvPr/>
        </p:nvSpPr>
        <p:spPr>
          <a:xfrm>
            <a:off x="810002" y="2286585"/>
            <a:ext cx="5225998" cy="2503972"/>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100000">
                <a:schemeClr val="accent6"/>
              </a:gs>
            </a:gsLst>
            <a:lin ang="18600000" scaled="0"/>
          </a:gradFill>
          <a:ln>
            <a:noFill/>
          </a:ln>
        </p:spPr>
      </p:sp>
      <p:sp>
        <p:nvSpPr>
          <p:cNvPr id="322" name="Google Shape;322;p42"/>
          <p:cNvSpPr txBox="1"/>
          <p:nvPr>
            <p:ph type="title"/>
          </p:nvPr>
        </p:nvSpPr>
        <p:spPr>
          <a:xfrm>
            <a:off x="1041991" y="2435957"/>
            <a:ext cx="4697619" cy="200778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42"/>
          <p:cNvSpPr txBox="1"/>
          <p:nvPr>
            <p:ph idx="1" type="body"/>
          </p:nvPr>
        </p:nvSpPr>
        <p:spPr>
          <a:xfrm>
            <a:off x="6156000" y="2286000"/>
            <a:ext cx="5225998" cy="229552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980"/>
              <a:buFont typeface="Montserrat"/>
              <a:buNone/>
              <a:defRPr>
                <a:solidFill>
                  <a:schemeClr val="dk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24" name="Google Shape;324;p42"/>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Vertical title with image">
  <p:cSld name="NGI Commons - Vertical title with image">
    <p:spTree>
      <p:nvGrpSpPr>
        <p:cNvPr id="325" name="Shape 325"/>
        <p:cNvGrpSpPr/>
        <p:nvPr/>
      </p:nvGrpSpPr>
      <p:grpSpPr>
        <a:xfrm>
          <a:off x="0" y="0"/>
          <a:ext cx="0" cy="0"/>
          <a:chOff x="0" y="0"/>
          <a:chExt cx="0" cy="0"/>
        </a:xfrm>
      </p:grpSpPr>
      <p:sp>
        <p:nvSpPr>
          <p:cNvPr id="326" name="Google Shape;326;p43"/>
          <p:cNvSpPr/>
          <p:nvPr/>
        </p:nvSpPr>
        <p:spPr>
          <a:xfrm>
            <a:off x="7669651" y="446089"/>
            <a:ext cx="4522349" cy="541496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6"/>
              </a:gs>
              <a:gs pos="50000">
                <a:schemeClr val="accent5"/>
              </a:gs>
              <a:gs pos="100000">
                <a:schemeClr val="accent4"/>
              </a:gs>
            </a:gsLst>
            <a:lin ang="6600000" scaled="0"/>
          </a:gradFill>
          <a:ln>
            <a:noFill/>
          </a:ln>
        </p:spPr>
      </p:sp>
      <p:sp>
        <p:nvSpPr>
          <p:cNvPr id="327" name="Google Shape;327;p43"/>
          <p:cNvSpPr txBox="1"/>
          <p:nvPr>
            <p:ph type="title"/>
          </p:nvPr>
        </p:nvSpPr>
        <p:spPr>
          <a:xfrm rot="5400000">
            <a:off x="6863536" y="1906175"/>
            <a:ext cx="5134798" cy="249479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43"/>
          <p:cNvSpPr/>
          <p:nvPr>
            <p:ph idx="2" type="pic"/>
          </p:nvPr>
        </p:nvSpPr>
        <p:spPr>
          <a:xfrm>
            <a:off x="810001" y="446089"/>
            <a:ext cx="6611540" cy="5414962"/>
          </a:xfrm>
          <a:prstGeom prst="rect">
            <a:avLst/>
          </a:prstGeom>
          <a:noFill/>
          <a:ln>
            <a:noFill/>
          </a:ln>
        </p:spPr>
      </p:sp>
      <p:sp>
        <p:nvSpPr>
          <p:cNvPr id="329" name="Google Shape;329;p43"/>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subtitles &amp; 2 contents">
  <p:cSld name="NGI Commons - Title, 2 subtitles &amp; 2 contents">
    <p:spTree>
      <p:nvGrpSpPr>
        <p:cNvPr id="330" name="Shape 330"/>
        <p:cNvGrpSpPr/>
        <p:nvPr/>
      </p:nvGrpSpPr>
      <p:grpSpPr>
        <a:xfrm>
          <a:off x="0" y="0"/>
          <a:ext cx="0" cy="0"/>
          <a:chOff x="0" y="0"/>
          <a:chExt cx="0" cy="0"/>
        </a:xfrm>
      </p:grpSpPr>
      <p:sp>
        <p:nvSpPr>
          <p:cNvPr id="331" name="Google Shape;331;p45"/>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00" scaled="0"/>
          </a:gradFill>
          <a:ln>
            <a:noFill/>
          </a:ln>
        </p:spPr>
      </p:sp>
      <p:sp>
        <p:nvSpPr>
          <p:cNvPr id="332" name="Google Shape;332;p45"/>
          <p:cNvSpPr txBox="1"/>
          <p:nvPr>
            <p:ph idx="1" type="body"/>
          </p:nvPr>
        </p:nvSpPr>
        <p:spPr>
          <a:xfrm>
            <a:off x="814728" y="2534103"/>
            <a:ext cx="5189857" cy="576262"/>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333" name="Google Shape;333;p45"/>
          <p:cNvSpPr txBox="1"/>
          <p:nvPr>
            <p:ph idx="2" type="body"/>
          </p:nvPr>
        </p:nvSpPr>
        <p:spPr>
          <a:xfrm>
            <a:off x="814729" y="3110366"/>
            <a:ext cx="5189856" cy="2678113"/>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34" name="Google Shape;334;p45"/>
          <p:cNvSpPr txBox="1"/>
          <p:nvPr>
            <p:ph idx="3" type="body"/>
          </p:nvPr>
        </p:nvSpPr>
        <p:spPr>
          <a:xfrm>
            <a:off x="6187415" y="2534103"/>
            <a:ext cx="5194583" cy="576262"/>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335" name="Google Shape;335;p45"/>
          <p:cNvSpPr txBox="1"/>
          <p:nvPr>
            <p:ph idx="4" type="body"/>
          </p:nvPr>
        </p:nvSpPr>
        <p:spPr>
          <a:xfrm>
            <a:off x="6187415" y="3110366"/>
            <a:ext cx="5194583" cy="2678113"/>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36" name="Google Shape;336;p45"/>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45"/>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mp; content" showMasterSp="0">
  <p:cSld name="1_Title &amp; content">
    <p:spTree>
      <p:nvGrpSpPr>
        <p:cNvPr id="338" name="Shape 338"/>
        <p:cNvGrpSpPr/>
        <p:nvPr/>
      </p:nvGrpSpPr>
      <p:grpSpPr>
        <a:xfrm>
          <a:off x="0" y="0"/>
          <a:ext cx="0" cy="0"/>
          <a:chOff x="0" y="0"/>
          <a:chExt cx="0" cy="0"/>
        </a:xfrm>
      </p:grpSpPr>
      <p:sp>
        <p:nvSpPr>
          <p:cNvPr id="339" name="Google Shape;339;g2e23d5e508e_0_247"/>
          <p:cNvSpPr/>
          <p:nvPr>
            <p:ph idx="2" type="pic"/>
          </p:nvPr>
        </p:nvSpPr>
        <p:spPr>
          <a:xfrm>
            <a:off x="0" y="1417638"/>
            <a:ext cx="12192000" cy="5440500"/>
          </a:xfrm>
          <a:prstGeom prst="rect">
            <a:avLst/>
          </a:prstGeom>
          <a:noFill/>
          <a:ln>
            <a:noFill/>
          </a:ln>
        </p:spPr>
      </p:sp>
      <p:sp>
        <p:nvSpPr>
          <p:cNvPr id="340" name="Google Shape;340;g2e23d5e508e_0_247"/>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2"/>
              </a:gs>
              <a:gs pos="100000">
                <a:schemeClr val="accent1"/>
              </a:gs>
            </a:gsLst>
            <a:lin ang="6600130" scaled="0"/>
          </a:gradFill>
          <a:ln>
            <a:noFill/>
          </a:ln>
        </p:spPr>
      </p:sp>
      <p:sp>
        <p:nvSpPr>
          <p:cNvPr id="341" name="Google Shape;341;g2e23d5e508e_0_247"/>
          <p:cNvSpPr txBox="1"/>
          <p:nvPr>
            <p:ph type="title"/>
          </p:nvPr>
        </p:nvSpPr>
        <p:spPr>
          <a:xfrm>
            <a:off x="810000" y="447188"/>
            <a:ext cx="70053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g2e23d5e508e_0_247"/>
          <p:cNvSpPr txBox="1"/>
          <p:nvPr/>
        </p:nvSpPr>
        <p:spPr>
          <a:xfrm>
            <a:off x="8315325" y="464654"/>
            <a:ext cx="3066600" cy="445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Montserrat ExtraBold"/>
              <a:buNone/>
            </a:pPr>
            <a:r>
              <a:rPr b="1" i="0" lang="en-US" sz="1800" u="none" cap="none" strike="noStrike">
                <a:solidFill>
                  <a:schemeClr val="lt1"/>
                </a:solidFill>
                <a:latin typeface="Montserrat ExtraBold"/>
                <a:ea typeface="Montserrat ExtraBold"/>
                <a:cs typeface="Montserrat ExtraBold"/>
                <a:sym typeface="Montserrat ExtraBold"/>
              </a:rPr>
              <a:t>25 SEPTEMBER 2019</a:t>
            </a:r>
            <a:endParaRPr b="1" i="0" sz="1800" u="none" cap="none" strike="noStrike">
              <a:solidFill>
                <a:schemeClr val="lt1"/>
              </a:solidFill>
              <a:latin typeface="Montserrat ExtraBold"/>
              <a:ea typeface="Montserrat ExtraBold"/>
              <a:cs typeface="Montserrat ExtraBold"/>
              <a:sym typeface="Montserrat ExtraBold"/>
            </a:endParaRPr>
          </a:p>
        </p:txBody>
      </p:sp>
      <p:sp>
        <p:nvSpPr>
          <p:cNvPr id="343" name="Google Shape;343;g2e23d5e508e_0_247"/>
          <p:cNvSpPr txBox="1"/>
          <p:nvPr>
            <p:ph idx="1" type="body"/>
          </p:nvPr>
        </p:nvSpPr>
        <p:spPr>
          <a:xfrm>
            <a:off x="8625264" y="931622"/>
            <a:ext cx="2748000" cy="512700"/>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480"/>
              </a:spcBef>
              <a:spcAft>
                <a:spcPts val="0"/>
              </a:spcAft>
              <a:buSzPts val="2400"/>
              <a:buNone/>
              <a:defRPr b="1" sz="2400">
                <a:solidFill>
                  <a:schemeClr val="lt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content">
  <p:cSld name="Title, subtitle &amp; content">
    <p:spTree>
      <p:nvGrpSpPr>
        <p:cNvPr id="344" name="Shape 344"/>
        <p:cNvGrpSpPr/>
        <p:nvPr/>
      </p:nvGrpSpPr>
      <p:grpSpPr>
        <a:xfrm>
          <a:off x="0" y="0"/>
          <a:ext cx="0" cy="0"/>
          <a:chOff x="0" y="0"/>
          <a:chExt cx="0" cy="0"/>
        </a:xfrm>
      </p:grpSpPr>
      <p:sp>
        <p:nvSpPr>
          <p:cNvPr id="345" name="Google Shape;345;g2e23d5e508e_0_253"/>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2"/>
              </a:gs>
              <a:gs pos="100000">
                <a:schemeClr val="accent1"/>
              </a:gs>
            </a:gsLst>
            <a:lin ang="6600130" scaled="0"/>
          </a:gradFill>
          <a:ln>
            <a:noFill/>
          </a:ln>
        </p:spPr>
      </p:sp>
      <p:sp>
        <p:nvSpPr>
          <p:cNvPr id="346" name="Google Shape;346;g2e23d5e508e_0_253"/>
          <p:cNvSpPr txBox="1"/>
          <p:nvPr>
            <p:ph idx="1" type="body"/>
          </p:nvPr>
        </p:nvSpPr>
        <p:spPr>
          <a:xfrm>
            <a:off x="818712" y="2996418"/>
            <a:ext cx="10554600" cy="2862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47" name="Google Shape;347;g2e23d5e508e_0_253"/>
          <p:cNvSpPr txBox="1"/>
          <p:nvPr>
            <p:ph idx="2" type="body"/>
          </p:nvPr>
        </p:nvSpPr>
        <p:spPr>
          <a:xfrm>
            <a:off x="818712" y="2241850"/>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000"/>
              <a:buNone/>
              <a:defRPr b="1" sz="2000">
                <a:solidFill>
                  <a:srgbClr val="205374"/>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348" name="Google Shape;348;g2e23d5e508e_0_253"/>
          <p:cNvSpPr txBox="1"/>
          <p:nvPr>
            <p:ph idx="12" type="sldNum"/>
          </p:nvPr>
        </p:nvSpPr>
        <p:spPr>
          <a:xfrm>
            <a:off x="10577769" y="6232525"/>
            <a:ext cx="795600" cy="365100"/>
          </a:xfrm>
          <a:prstGeom prst="rect">
            <a:avLst/>
          </a:prstGeom>
          <a:noFill/>
          <a:ln>
            <a:noFill/>
          </a:ln>
        </p:spPr>
        <p:txBody>
          <a:bodyPr anchorCtr="0" anchor="b" bIns="108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6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349" name="Google Shape;349;g2e23d5e508e_0_253"/>
          <p:cNvSpPr txBox="1"/>
          <p:nvPr>
            <p:ph type="title"/>
          </p:nvPr>
        </p:nvSpPr>
        <p:spPr>
          <a:xfrm>
            <a:off x="810000" y="447188"/>
            <a:ext cx="70053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g2e23d5e508e_0_253"/>
          <p:cNvSpPr txBox="1"/>
          <p:nvPr/>
        </p:nvSpPr>
        <p:spPr>
          <a:xfrm>
            <a:off x="8315325" y="464654"/>
            <a:ext cx="3066600" cy="445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Montserrat ExtraBold"/>
              <a:buNone/>
            </a:pPr>
            <a:r>
              <a:rPr b="1" i="0" lang="en-US" sz="1800" u="none" cap="none" strike="noStrike">
                <a:solidFill>
                  <a:schemeClr val="lt1"/>
                </a:solidFill>
                <a:latin typeface="Montserrat ExtraBold"/>
                <a:ea typeface="Montserrat ExtraBold"/>
                <a:cs typeface="Montserrat ExtraBold"/>
                <a:sym typeface="Montserrat ExtraBold"/>
              </a:rPr>
              <a:t>25 SEPTEMBER 2019</a:t>
            </a:r>
            <a:endParaRPr b="1" i="0" sz="1800" u="none" cap="none" strike="noStrike">
              <a:solidFill>
                <a:schemeClr val="lt1"/>
              </a:solidFill>
              <a:latin typeface="Montserrat ExtraBold"/>
              <a:ea typeface="Montserrat ExtraBold"/>
              <a:cs typeface="Montserrat ExtraBold"/>
              <a:sym typeface="Montserrat ExtraBold"/>
            </a:endParaRPr>
          </a:p>
        </p:txBody>
      </p:sp>
      <p:sp>
        <p:nvSpPr>
          <p:cNvPr id="351" name="Google Shape;351;g2e23d5e508e_0_253"/>
          <p:cNvSpPr txBox="1"/>
          <p:nvPr>
            <p:ph idx="3" type="body"/>
          </p:nvPr>
        </p:nvSpPr>
        <p:spPr>
          <a:xfrm>
            <a:off x="8625264" y="931622"/>
            <a:ext cx="2748000" cy="512700"/>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480"/>
              </a:spcBef>
              <a:spcAft>
                <a:spcPts val="0"/>
              </a:spcAft>
              <a:buSzPts val="2400"/>
              <a:buNone/>
              <a:defRPr b="1" sz="2400">
                <a:solidFill>
                  <a:schemeClr val="lt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section no sub">
  <p:cSld name="NGI Commons - Cover section no sub">
    <p:spTree>
      <p:nvGrpSpPr>
        <p:cNvPr id="359" name="Shape 359"/>
        <p:cNvGrpSpPr/>
        <p:nvPr/>
      </p:nvGrpSpPr>
      <p:grpSpPr>
        <a:xfrm>
          <a:off x="0" y="0"/>
          <a:ext cx="0" cy="0"/>
          <a:chOff x="0" y="0"/>
          <a:chExt cx="0" cy="0"/>
        </a:xfrm>
      </p:grpSpPr>
      <p:sp>
        <p:nvSpPr>
          <p:cNvPr id="360" name="Google Shape;360;g2e2b3f397f1_0_2607"/>
          <p:cNvSpPr/>
          <p:nvPr/>
        </p:nvSpPr>
        <p:spPr>
          <a:xfrm rot="-5400000">
            <a:off x="3457160" y="-2647866"/>
            <a:ext cx="5273752" cy="1057592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4"/>
              </a:gs>
              <a:gs pos="50000">
                <a:schemeClr val="accent5"/>
              </a:gs>
              <a:gs pos="100000">
                <a:schemeClr val="accent6"/>
              </a:gs>
            </a:gsLst>
            <a:lin ang="2700006"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1" name="Google Shape;361;g2e2b3f397f1_0_2607"/>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g2e2b3f397f1_0_2607"/>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g2e2b3f397f1_0_2607"/>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364" name="Google Shape;364;g2e2b3f397f1_0_2607"/>
          <p:cNvSpPr txBox="1"/>
          <p:nvPr>
            <p:ph type="title"/>
          </p:nvPr>
        </p:nvSpPr>
        <p:spPr>
          <a:xfrm>
            <a:off x="1043188" y="2547257"/>
            <a:ext cx="10122900" cy="1872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800"/>
              <a:buFont typeface="Montserrat"/>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Quote with text">
  <p:cSld name="NGI Commons - Quote with text">
    <p:spTree>
      <p:nvGrpSpPr>
        <p:cNvPr id="365" name="Shape 365"/>
        <p:cNvGrpSpPr/>
        <p:nvPr/>
      </p:nvGrpSpPr>
      <p:grpSpPr>
        <a:xfrm>
          <a:off x="0" y="0"/>
          <a:ext cx="0" cy="0"/>
          <a:chOff x="0" y="0"/>
          <a:chExt cx="0" cy="0"/>
        </a:xfrm>
      </p:grpSpPr>
      <p:sp>
        <p:nvSpPr>
          <p:cNvPr id="366" name="Google Shape;366;g2e2b3f397f1_0_2696"/>
          <p:cNvSpPr/>
          <p:nvPr/>
        </p:nvSpPr>
        <p:spPr>
          <a:xfrm>
            <a:off x="807357" y="1081456"/>
            <a:ext cx="6156757" cy="3239186"/>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99000">
                <a:schemeClr val="accent6"/>
              </a:gs>
              <a:gs pos="100000">
                <a:schemeClr val="accent6"/>
              </a:gs>
            </a:gsLst>
            <a:lin ang="18599929" scaled="0"/>
          </a:gradFill>
          <a:ln>
            <a:noFill/>
          </a:ln>
        </p:spPr>
      </p:sp>
      <p:sp>
        <p:nvSpPr>
          <p:cNvPr id="367" name="Google Shape;367;g2e2b3f397f1_0_2696"/>
          <p:cNvSpPr txBox="1"/>
          <p:nvPr>
            <p:ph type="title"/>
          </p:nvPr>
        </p:nvSpPr>
        <p:spPr>
          <a:xfrm>
            <a:off x="967563" y="1238502"/>
            <a:ext cx="5777400" cy="2646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g2e2b3f397f1_0_2696"/>
          <p:cNvSpPr txBox="1"/>
          <p:nvPr>
            <p:ph idx="1" type="body"/>
          </p:nvPr>
        </p:nvSpPr>
        <p:spPr>
          <a:xfrm>
            <a:off x="807357" y="4443680"/>
            <a:ext cx="6156900" cy="7131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980"/>
              <a:buNone/>
              <a:defRPr sz="1800">
                <a:solidFill>
                  <a:schemeClr val="dk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369" name="Google Shape;369;g2e2b3f397f1_0_2696"/>
          <p:cNvSpPr txBox="1"/>
          <p:nvPr>
            <p:ph idx="2" type="body"/>
          </p:nvPr>
        </p:nvSpPr>
        <p:spPr>
          <a:xfrm>
            <a:off x="7336466" y="1081456"/>
            <a:ext cx="4048200" cy="4075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980"/>
              <a:buFont typeface="Montserrat"/>
              <a:buNone/>
              <a:defRPr>
                <a:solidFill>
                  <a:schemeClr val="dk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70" name="Google Shape;370;g2e2b3f397f1_0_2696"/>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g2e2b3f397f1_0_2696"/>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2" name="Google Shape;372;g2e2b3f397f1_0_2696"/>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content" type="obj">
  <p:cSld name="OBJECT">
    <p:spTree>
      <p:nvGrpSpPr>
        <p:cNvPr id="373" name="Shape 373"/>
        <p:cNvGrpSpPr/>
        <p:nvPr/>
      </p:nvGrpSpPr>
      <p:grpSpPr>
        <a:xfrm>
          <a:off x="0" y="0"/>
          <a:ext cx="0" cy="0"/>
          <a:chOff x="0" y="0"/>
          <a:chExt cx="0" cy="0"/>
        </a:xfrm>
      </p:grpSpPr>
      <p:sp>
        <p:nvSpPr>
          <p:cNvPr id="374" name="Google Shape;374;g2e2b3f397f1_0_2620"/>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375" name="Google Shape;375;g2e2b3f397f1_0_2620"/>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g2e2b3f397f1_0_2620"/>
          <p:cNvSpPr txBox="1"/>
          <p:nvPr>
            <p:ph idx="1" type="body"/>
          </p:nvPr>
        </p:nvSpPr>
        <p:spPr>
          <a:xfrm>
            <a:off x="818712" y="2296633"/>
            <a:ext cx="10554600" cy="35622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77" name="Google Shape;377;g2e2b3f397f1_0_2620"/>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g2e2b3f397f1_0_2620"/>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g2e2b3f397f1_0_2620"/>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subtitles &amp; 2 contents">
  <p:cSld name="NGI Commons - Title, 2 subtitles &amp; 2 contents">
    <p:spTree>
      <p:nvGrpSpPr>
        <p:cNvPr id="380" name="Shape 380"/>
        <p:cNvGrpSpPr/>
        <p:nvPr/>
      </p:nvGrpSpPr>
      <p:grpSpPr>
        <a:xfrm>
          <a:off x="0" y="0"/>
          <a:ext cx="0" cy="0"/>
          <a:chOff x="0" y="0"/>
          <a:chExt cx="0" cy="0"/>
        </a:xfrm>
      </p:grpSpPr>
      <p:sp>
        <p:nvSpPr>
          <p:cNvPr id="381" name="Google Shape;381;g2e2b3f397f1_0_2733"/>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382" name="Google Shape;382;g2e2b3f397f1_0_2733"/>
          <p:cNvSpPr txBox="1"/>
          <p:nvPr>
            <p:ph idx="1" type="body"/>
          </p:nvPr>
        </p:nvSpPr>
        <p:spPr>
          <a:xfrm>
            <a:off x="814728" y="2534103"/>
            <a:ext cx="51900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383" name="Google Shape;383;g2e2b3f397f1_0_2733"/>
          <p:cNvSpPr txBox="1"/>
          <p:nvPr>
            <p:ph idx="2" type="body"/>
          </p:nvPr>
        </p:nvSpPr>
        <p:spPr>
          <a:xfrm>
            <a:off x="814729" y="3110366"/>
            <a:ext cx="5190000" cy="26781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84" name="Google Shape;384;g2e2b3f397f1_0_2733"/>
          <p:cNvSpPr txBox="1"/>
          <p:nvPr>
            <p:ph idx="3" type="body"/>
          </p:nvPr>
        </p:nvSpPr>
        <p:spPr>
          <a:xfrm>
            <a:off x="6187415" y="2534103"/>
            <a:ext cx="51945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385" name="Google Shape;385;g2e2b3f397f1_0_2733"/>
          <p:cNvSpPr txBox="1"/>
          <p:nvPr>
            <p:ph idx="4" type="body"/>
          </p:nvPr>
        </p:nvSpPr>
        <p:spPr>
          <a:xfrm>
            <a:off x="6187415" y="3110366"/>
            <a:ext cx="5194500" cy="26781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386" name="Google Shape;386;g2e2b3f397f1_0_2733"/>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g2e2b3f397f1_0_2733"/>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g2e2b3f397f1_0_2733"/>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g2e2b3f397f1_0_2733"/>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4all.E - Greetings" showMasterSp="0">
  <p:cSld name="NGI4all.E - Greetings">
    <p:spTree>
      <p:nvGrpSpPr>
        <p:cNvPr id="390" name="Shape 390"/>
        <p:cNvGrpSpPr/>
        <p:nvPr/>
      </p:nvGrpSpPr>
      <p:grpSpPr>
        <a:xfrm>
          <a:off x="0" y="0"/>
          <a:ext cx="0" cy="0"/>
          <a:chOff x="0" y="0"/>
          <a:chExt cx="0" cy="0"/>
        </a:xfrm>
      </p:grpSpPr>
      <p:sp>
        <p:nvSpPr>
          <p:cNvPr id="391" name="Google Shape;391;g2e2b3f397f1_0_2718"/>
          <p:cNvSpPr/>
          <p:nvPr/>
        </p:nvSpPr>
        <p:spPr>
          <a:xfrm rot="-5400000">
            <a:off x="3459121" y="-3097656"/>
            <a:ext cx="5273752" cy="1057592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4"/>
              </a:gs>
              <a:gs pos="50000">
                <a:schemeClr val="accent5"/>
              </a:gs>
              <a:gs pos="100000">
                <a:schemeClr val="accent6"/>
              </a:gs>
            </a:gsLst>
            <a:lin ang="2700006"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2" name="Google Shape;392;g2e2b3f397f1_0_2718"/>
          <p:cNvSpPr txBox="1"/>
          <p:nvPr>
            <p:ph type="title"/>
          </p:nvPr>
        </p:nvSpPr>
        <p:spPr>
          <a:xfrm>
            <a:off x="1371601" y="450851"/>
            <a:ext cx="9448800" cy="183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lt1"/>
              </a:buClr>
              <a:buSzPts val="32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g2e2b3f397f1_0_2718"/>
          <p:cNvSpPr txBox="1"/>
          <p:nvPr/>
        </p:nvSpPr>
        <p:spPr>
          <a:xfrm>
            <a:off x="714512" y="5870405"/>
            <a:ext cx="7844700" cy="57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50"/>
              <a:buFont typeface="Montserrat"/>
              <a:buNone/>
            </a:pPr>
            <a:r>
              <a:rPr b="0" i="0" lang="en-US" sz="1050" u="none" cap="none" strike="noStrike">
                <a:solidFill>
                  <a:schemeClr val="dk1"/>
                </a:solidFill>
                <a:latin typeface="Montserrat"/>
                <a:ea typeface="Montserrat"/>
                <a:cs typeface="Montserrat"/>
                <a:sym typeface="Montserrat"/>
              </a:rPr>
              <a:t>The NGI Commons project has received funding from the European Union’s Horizon Europe Research and Innovation Programme under Grant Agreement No 101135279.</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050"/>
              <a:buFont typeface="Montserrat"/>
              <a:buNone/>
            </a:pPr>
            <a:r>
              <a:rPr b="0" i="0" lang="en-US" sz="1050" u="none" cap="none" strike="noStrike">
                <a:solidFill>
                  <a:schemeClr val="dk1"/>
                </a:solidFill>
                <a:latin typeface="Montserrat"/>
                <a:ea typeface="Montserrat"/>
                <a:cs typeface="Montserrat"/>
                <a:sym typeface="Montserrat"/>
              </a:rPr>
              <a:t>This work has received funding from the Swiss State Secretariat for Education, Research, and Innovation (SERI).</a:t>
            </a:r>
            <a:endParaRPr b="0" i="0" sz="1050" u="none" cap="none" strike="noStrike">
              <a:solidFill>
                <a:schemeClr val="dk1"/>
              </a:solidFill>
              <a:latin typeface="Montserrat"/>
              <a:ea typeface="Montserrat"/>
              <a:cs typeface="Montserrat"/>
              <a:sym typeface="Montserrat"/>
            </a:endParaRPr>
          </a:p>
        </p:txBody>
      </p:sp>
      <p:pic>
        <p:nvPicPr>
          <p:cNvPr id="394" name="Google Shape;394;g2e2b3f397f1_0_2718">
            <a:hlinkClick r:id="rId2"/>
          </p:cNvPr>
          <p:cNvPicPr preferRelativeResize="0"/>
          <p:nvPr/>
        </p:nvPicPr>
        <p:blipFill rotWithShape="1">
          <a:blip r:embed="rId3">
            <a:alphaModFix/>
          </a:blip>
          <a:srcRect b="0" l="0" r="0" t="0"/>
          <a:stretch/>
        </p:blipFill>
        <p:spPr>
          <a:xfrm>
            <a:off x="9474768" y="5881879"/>
            <a:ext cx="2002722" cy="525271"/>
          </a:xfrm>
          <a:prstGeom prst="rect">
            <a:avLst/>
          </a:prstGeom>
          <a:noFill/>
          <a:ln>
            <a:noFill/>
          </a:ln>
        </p:spPr>
      </p:pic>
      <p:pic>
        <p:nvPicPr>
          <p:cNvPr descr="Immagine che contiene testo, Carattere, Blu elettrico, simbolo&#10;&#10;Descrizione generata automaticamente" id="395" name="Google Shape;395;g2e2b3f397f1_0_2718"/>
          <p:cNvPicPr preferRelativeResize="0"/>
          <p:nvPr/>
        </p:nvPicPr>
        <p:blipFill rotWithShape="1">
          <a:blip r:embed="rId4">
            <a:alphaModFix/>
          </a:blip>
          <a:srcRect b="0" l="0" r="0" t="0"/>
          <a:stretch/>
        </p:blipFill>
        <p:spPr>
          <a:xfrm>
            <a:off x="776180" y="5172753"/>
            <a:ext cx="2522513" cy="528364"/>
          </a:xfrm>
          <a:prstGeom prst="rect">
            <a:avLst/>
          </a:prstGeom>
          <a:noFill/>
          <a:ln>
            <a:noFill/>
          </a:ln>
        </p:spPr>
      </p:pic>
      <p:pic>
        <p:nvPicPr>
          <p:cNvPr descr="Immagine che contiene testo, schermata, Carattere&#10;&#10;Descrizione generata automaticamente" id="396" name="Google Shape;396;g2e2b3f397f1_0_2718"/>
          <p:cNvPicPr preferRelativeResize="0"/>
          <p:nvPr/>
        </p:nvPicPr>
        <p:blipFill rotWithShape="1">
          <a:blip r:embed="rId5">
            <a:alphaModFix/>
          </a:blip>
          <a:srcRect b="0" l="0" r="0" t="0"/>
          <a:stretch/>
        </p:blipFill>
        <p:spPr>
          <a:xfrm>
            <a:off x="3419194" y="5080186"/>
            <a:ext cx="2585325" cy="646331"/>
          </a:xfrm>
          <a:prstGeom prst="rect">
            <a:avLst/>
          </a:prstGeom>
          <a:noFill/>
          <a:ln>
            <a:noFill/>
          </a:ln>
        </p:spPr>
      </p:pic>
      <p:sp>
        <p:nvSpPr>
          <p:cNvPr id="397" name="Google Shape;397;g2e2b3f397f1_0_2718">
            <a:hlinkClick r:id="rId6"/>
          </p:cNvPr>
          <p:cNvSpPr/>
          <p:nvPr/>
        </p:nvSpPr>
        <p:spPr>
          <a:xfrm>
            <a:off x="2320695" y="2751140"/>
            <a:ext cx="2017500" cy="415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commons.ngi.eu</a:t>
            </a:r>
            <a:endParaRPr b="1" i="0" sz="1400" u="none" cap="none" strike="noStrike">
              <a:solidFill>
                <a:schemeClr val="lt1"/>
              </a:solidFill>
              <a:latin typeface="Montserrat"/>
              <a:ea typeface="Montserrat"/>
              <a:cs typeface="Montserrat"/>
              <a:sym typeface="Montserrat"/>
            </a:endParaRPr>
          </a:p>
        </p:txBody>
      </p:sp>
      <p:pic>
        <p:nvPicPr>
          <p:cNvPr id="398" name="Google Shape;398;g2e2b3f397f1_0_2718">
            <a:hlinkClick r:id="rId7"/>
          </p:cNvPr>
          <p:cNvPicPr preferRelativeResize="0"/>
          <p:nvPr/>
        </p:nvPicPr>
        <p:blipFill rotWithShape="1">
          <a:blip r:embed="rId8">
            <a:alphaModFix/>
          </a:blip>
          <a:srcRect b="0" l="0" r="0" t="0"/>
          <a:stretch/>
        </p:blipFill>
        <p:spPr>
          <a:xfrm>
            <a:off x="1750910" y="2747354"/>
            <a:ext cx="457200" cy="413246"/>
          </a:xfrm>
          <a:prstGeom prst="rect">
            <a:avLst/>
          </a:prstGeom>
          <a:noFill/>
          <a:ln>
            <a:noFill/>
          </a:ln>
        </p:spPr>
      </p:pic>
      <p:sp>
        <p:nvSpPr>
          <p:cNvPr id="399" name="Google Shape;399;g2e2b3f397f1_0_2718">
            <a:hlinkClick r:id="rId9"/>
          </p:cNvPr>
          <p:cNvSpPr/>
          <p:nvPr/>
        </p:nvSpPr>
        <p:spPr>
          <a:xfrm>
            <a:off x="7685162" y="2747354"/>
            <a:ext cx="1789500" cy="415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a:t>
            </a:r>
            <a:endParaRPr b="1" i="0" sz="1400" u="none" cap="none" strike="noStrike">
              <a:solidFill>
                <a:schemeClr val="lt1"/>
              </a:solidFill>
              <a:latin typeface="Montserrat"/>
              <a:ea typeface="Montserrat"/>
              <a:cs typeface="Montserrat"/>
              <a:sym typeface="Montserrat"/>
            </a:endParaRPr>
          </a:p>
        </p:txBody>
      </p:sp>
      <p:sp>
        <p:nvSpPr>
          <p:cNvPr id="400" name="Google Shape;400;g2e2b3f397f1_0_2718">
            <a:hlinkClick r:id="rId10"/>
          </p:cNvPr>
          <p:cNvSpPr/>
          <p:nvPr/>
        </p:nvSpPr>
        <p:spPr>
          <a:xfrm>
            <a:off x="7685162" y="3487460"/>
            <a:ext cx="1789500" cy="415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a:t>
            </a:r>
            <a:endParaRPr b="1" i="0" sz="1400" u="none" cap="none" strike="noStrike">
              <a:solidFill>
                <a:schemeClr val="lt1"/>
              </a:solidFill>
              <a:latin typeface="Montserrat"/>
              <a:ea typeface="Montserrat"/>
              <a:cs typeface="Montserrat"/>
              <a:sym typeface="Montserrat"/>
            </a:endParaRPr>
          </a:p>
        </p:txBody>
      </p:sp>
      <p:pic>
        <p:nvPicPr>
          <p:cNvPr id="401" name="Google Shape;401;g2e2b3f397f1_0_2718">
            <a:hlinkClick r:id="rId11"/>
          </p:cNvPr>
          <p:cNvPicPr preferRelativeResize="0"/>
          <p:nvPr/>
        </p:nvPicPr>
        <p:blipFill rotWithShape="1">
          <a:blip r:embed="rId12">
            <a:alphaModFix/>
          </a:blip>
          <a:srcRect b="0" l="0" r="0" t="0"/>
          <a:stretch/>
        </p:blipFill>
        <p:spPr>
          <a:xfrm>
            <a:off x="7159538" y="3447412"/>
            <a:ext cx="457200" cy="457200"/>
          </a:xfrm>
          <a:prstGeom prst="rect">
            <a:avLst/>
          </a:prstGeom>
          <a:noFill/>
          <a:ln>
            <a:noFill/>
          </a:ln>
        </p:spPr>
      </p:pic>
      <p:pic>
        <p:nvPicPr>
          <p:cNvPr id="402" name="Google Shape;402;g2e2b3f397f1_0_2718">
            <a:hlinkClick r:id="rId13"/>
          </p:cNvPr>
          <p:cNvPicPr preferRelativeResize="0"/>
          <p:nvPr/>
        </p:nvPicPr>
        <p:blipFill rotWithShape="1">
          <a:blip r:embed="rId14">
            <a:alphaModFix/>
          </a:blip>
          <a:srcRect b="0" l="0" r="0" t="0"/>
          <a:stretch/>
        </p:blipFill>
        <p:spPr>
          <a:xfrm>
            <a:off x="1750910" y="3482261"/>
            <a:ext cx="457200" cy="490451"/>
          </a:xfrm>
          <a:prstGeom prst="rect">
            <a:avLst/>
          </a:prstGeom>
          <a:noFill/>
          <a:ln>
            <a:noFill/>
          </a:ln>
        </p:spPr>
      </p:pic>
      <p:sp>
        <p:nvSpPr>
          <p:cNvPr id="403" name="Google Shape;403;g2e2b3f397f1_0_2718">
            <a:hlinkClick r:id="rId15"/>
          </p:cNvPr>
          <p:cNvSpPr/>
          <p:nvPr/>
        </p:nvSpPr>
        <p:spPr>
          <a:xfrm>
            <a:off x="2304784" y="3487460"/>
            <a:ext cx="3471300" cy="415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@NGICommons@eupolicy.social</a:t>
            </a:r>
            <a:endParaRPr b="1" i="0" sz="1400" u="none" cap="none" strike="noStrike">
              <a:solidFill>
                <a:schemeClr val="lt1"/>
              </a:solidFill>
              <a:latin typeface="Montserrat"/>
              <a:ea typeface="Montserrat"/>
              <a:cs typeface="Montserrat"/>
              <a:sym typeface="Montserrat"/>
            </a:endParaRPr>
          </a:p>
        </p:txBody>
      </p:sp>
      <p:pic>
        <p:nvPicPr>
          <p:cNvPr id="404" name="Google Shape;404;g2e2b3f397f1_0_2718">
            <a:hlinkClick r:id="rId16"/>
          </p:cNvPr>
          <p:cNvPicPr preferRelativeResize="0"/>
          <p:nvPr/>
        </p:nvPicPr>
        <p:blipFill rotWithShape="1">
          <a:blip r:embed="rId17">
            <a:alphaModFix/>
          </a:blip>
          <a:srcRect b="0" l="0" r="0" t="0"/>
          <a:stretch/>
        </p:blipFill>
        <p:spPr>
          <a:xfrm>
            <a:off x="7174795" y="2748587"/>
            <a:ext cx="403278" cy="41201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content">
  <p:cSld name="Title, subtitle &amp; content">
    <p:spTree>
      <p:nvGrpSpPr>
        <p:cNvPr id="45" name="Shape 45"/>
        <p:cNvGrpSpPr/>
        <p:nvPr/>
      </p:nvGrpSpPr>
      <p:grpSpPr>
        <a:xfrm>
          <a:off x="0" y="0"/>
          <a:ext cx="0" cy="0"/>
          <a:chOff x="0" y="0"/>
          <a:chExt cx="0" cy="0"/>
        </a:xfrm>
      </p:grpSpPr>
      <p:sp>
        <p:nvSpPr>
          <p:cNvPr id="46" name="Google Shape;46;g2e2b3f397f1_0_593"/>
          <p:cNvSpPr/>
          <p:nvPr/>
        </p:nvSpPr>
        <p:spPr>
          <a:xfrm>
            <a:off x="517150" y="6011950"/>
            <a:ext cx="11093100" cy="517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47" name="Google Shape;47;g2e2b3f397f1_0_593"/>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2"/>
              </a:gs>
              <a:gs pos="100000">
                <a:schemeClr val="accent1"/>
              </a:gs>
            </a:gsLst>
            <a:lin ang="6600130" scaled="0"/>
          </a:gradFill>
          <a:ln>
            <a:noFill/>
          </a:ln>
        </p:spPr>
      </p:sp>
      <p:sp>
        <p:nvSpPr>
          <p:cNvPr id="48" name="Google Shape;48;g2e2b3f397f1_0_593"/>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g2e2b3f397f1_0_593"/>
          <p:cNvSpPr txBox="1"/>
          <p:nvPr>
            <p:ph idx="1" type="body"/>
          </p:nvPr>
        </p:nvSpPr>
        <p:spPr>
          <a:xfrm>
            <a:off x="818712" y="2996418"/>
            <a:ext cx="10554600" cy="2862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50" name="Google Shape;50;g2e2b3f397f1_0_593"/>
          <p:cNvSpPr txBox="1"/>
          <p:nvPr>
            <p:ph idx="2" type="body"/>
          </p:nvPr>
        </p:nvSpPr>
        <p:spPr>
          <a:xfrm>
            <a:off x="818712" y="2241850"/>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000"/>
              <a:buNone/>
              <a:defRPr b="1" sz="2000">
                <a:solidFill>
                  <a:srgbClr val="205374"/>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51" name="Google Shape;51;g2e2b3f397f1_0_593"/>
          <p:cNvSpPr txBox="1"/>
          <p:nvPr>
            <p:ph idx="12" type="sldNum"/>
          </p:nvPr>
        </p:nvSpPr>
        <p:spPr>
          <a:xfrm>
            <a:off x="810001" y="608801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2000"/>
              <a:buFont typeface="Arial"/>
              <a:buNone/>
              <a:defRPr b="1" i="0" sz="2000" u="none" cap="none" strike="noStrike">
                <a:solidFill>
                  <a:schemeClr val="accent1"/>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52" name="Google Shape;52;g2e2b3f397f1_0_593"/>
          <p:cNvSpPr txBox="1"/>
          <p:nvPr/>
        </p:nvSpPr>
        <p:spPr>
          <a:xfrm>
            <a:off x="1605515" y="6109915"/>
            <a:ext cx="12015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Medium"/>
                <a:ea typeface="Montserrat Medium"/>
                <a:cs typeface="Montserrat Medium"/>
                <a:sym typeface="Montserrat Medium"/>
              </a:rPr>
              <a:t>|     NGI.EU</a:t>
            </a:r>
            <a:endParaRPr b="0" i="0" sz="1400" u="none" cap="none" strike="noStrike">
              <a:solidFill>
                <a:srgbClr val="000000"/>
              </a:solidFill>
              <a:latin typeface="Arial"/>
              <a:ea typeface="Arial"/>
              <a:cs typeface="Arial"/>
              <a:sym typeface="Arial"/>
            </a:endParaRPr>
          </a:p>
        </p:txBody>
      </p:sp>
      <p:pic>
        <p:nvPicPr>
          <p:cNvPr id="53" name="Google Shape;53;g2e2b3f397f1_0_593"/>
          <p:cNvPicPr preferRelativeResize="0"/>
          <p:nvPr/>
        </p:nvPicPr>
        <p:blipFill rotWithShape="1">
          <a:blip r:embed="rId2">
            <a:alphaModFix/>
          </a:blip>
          <a:srcRect b="0" l="0" r="0" t="0"/>
          <a:stretch/>
        </p:blipFill>
        <p:spPr>
          <a:xfrm>
            <a:off x="10299544" y="5982880"/>
            <a:ext cx="1073743" cy="48208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Extended" showMasterSp="0" type="title">
  <p:cSld name="TITLE">
    <p:spTree>
      <p:nvGrpSpPr>
        <p:cNvPr id="405" name="Shape 405"/>
        <p:cNvGrpSpPr/>
        <p:nvPr/>
      </p:nvGrpSpPr>
      <p:grpSpPr>
        <a:xfrm>
          <a:off x="0" y="0"/>
          <a:ext cx="0" cy="0"/>
          <a:chOff x="0" y="0"/>
          <a:chExt cx="0" cy="0"/>
        </a:xfrm>
      </p:grpSpPr>
      <p:sp>
        <p:nvSpPr>
          <p:cNvPr id="406" name="Google Shape;406;g2e2b3f397f1_0_2594"/>
          <p:cNvSpPr/>
          <p:nvPr/>
        </p:nvSpPr>
        <p:spPr>
          <a:xfrm>
            <a:off x="0" y="-20880"/>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7" name="Google Shape;407;g2e2b3f397f1_0_2594"/>
          <p:cNvSpPr txBox="1"/>
          <p:nvPr>
            <p:ph type="ctrTitle"/>
          </p:nvPr>
        </p:nvSpPr>
        <p:spPr>
          <a:xfrm>
            <a:off x="810001" y="3763926"/>
            <a:ext cx="10572000" cy="921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g2e2b3f397f1_0_2594"/>
          <p:cNvSpPr txBox="1"/>
          <p:nvPr>
            <p:ph idx="1" type="subTitle"/>
          </p:nvPr>
        </p:nvSpPr>
        <p:spPr>
          <a:xfrm>
            <a:off x="810001" y="5280847"/>
            <a:ext cx="10572000" cy="435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pic>
        <p:nvPicPr>
          <p:cNvPr id="409" name="Google Shape;409;g2e2b3f397f1_0_2594"/>
          <p:cNvPicPr preferRelativeResize="0"/>
          <p:nvPr/>
        </p:nvPicPr>
        <p:blipFill rotWithShape="1">
          <a:blip r:embed="rId2">
            <a:alphaModFix/>
          </a:blip>
          <a:srcRect b="0" l="0" r="0" t="0"/>
          <a:stretch/>
        </p:blipFill>
        <p:spPr>
          <a:xfrm>
            <a:off x="742390" y="423972"/>
            <a:ext cx="6582969" cy="2827301"/>
          </a:xfrm>
          <a:prstGeom prst="rect">
            <a:avLst/>
          </a:prstGeom>
          <a:noFill/>
          <a:ln>
            <a:noFill/>
          </a:ln>
        </p:spPr>
      </p:pic>
      <p:pic>
        <p:nvPicPr>
          <p:cNvPr id="410" name="Google Shape;410;g2e2b3f397f1_0_2594"/>
          <p:cNvPicPr preferRelativeResize="0"/>
          <p:nvPr/>
        </p:nvPicPr>
        <p:blipFill rotWithShape="1">
          <a:blip r:embed="rId3">
            <a:alphaModFix/>
          </a:blip>
          <a:srcRect b="0" l="0" r="0" t="0"/>
          <a:stretch/>
        </p:blipFill>
        <p:spPr>
          <a:xfrm>
            <a:off x="8865704" y="5911624"/>
            <a:ext cx="2560239" cy="67149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Boxed title">
  <p:cSld name="NGI Commons - Boxed title">
    <p:spTree>
      <p:nvGrpSpPr>
        <p:cNvPr id="411" name="Shape 411"/>
        <p:cNvGrpSpPr/>
        <p:nvPr/>
      </p:nvGrpSpPr>
      <p:grpSpPr>
        <a:xfrm>
          <a:off x="0" y="0"/>
          <a:ext cx="0" cy="0"/>
          <a:chOff x="0" y="0"/>
          <a:chExt cx="0" cy="0"/>
        </a:xfrm>
      </p:grpSpPr>
      <p:sp>
        <p:nvSpPr>
          <p:cNvPr id="412" name="Google Shape;412;g2e2b3f397f1_0_2672"/>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413" name="Google Shape;413;g2e2b3f397f1_0_2672"/>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g2e2b3f397f1_0_2672"/>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g2e2b3f397f1_0_2672"/>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g2e2b3f397f1_0_2672"/>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 Acronym" showMasterSp="0">
  <p:cSld name="NGI Commons - Cover - Acronym">
    <p:bg>
      <p:bgPr>
        <a:solidFill>
          <a:schemeClr val="lt1"/>
        </a:solidFill>
      </p:bgPr>
    </p:bg>
    <p:spTree>
      <p:nvGrpSpPr>
        <p:cNvPr id="417" name="Shape 417"/>
        <p:cNvGrpSpPr/>
        <p:nvPr/>
      </p:nvGrpSpPr>
      <p:grpSpPr>
        <a:xfrm>
          <a:off x="0" y="0"/>
          <a:ext cx="0" cy="0"/>
          <a:chOff x="0" y="0"/>
          <a:chExt cx="0" cy="0"/>
        </a:xfrm>
      </p:grpSpPr>
      <p:sp>
        <p:nvSpPr>
          <p:cNvPr id="418" name="Google Shape;418;g2e2b3f397f1_0_2588"/>
          <p:cNvSpPr/>
          <p:nvPr/>
        </p:nvSpPr>
        <p:spPr>
          <a:xfrm>
            <a:off x="0" y="0"/>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9" name="Google Shape;419;g2e2b3f397f1_0_2588"/>
          <p:cNvSpPr txBox="1"/>
          <p:nvPr>
            <p:ph idx="1" type="subTitle"/>
          </p:nvPr>
        </p:nvSpPr>
        <p:spPr>
          <a:xfrm>
            <a:off x="810001" y="5334012"/>
            <a:ext cx="10572000" cy="435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SzPts val="1980"/>
              <a:buNone/>
              <a:defRPr b="1">
                <a:solidFill>
                  <a:schemeClr val="accen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p:txBody>
      </p:sp>
      <p:pic>
        <p:nvPicPr>
          <p:cNvPr id="420" name="Google Shape;420;g2e2b3f397f1_0_2588"/>
          <p:cNvPicPr preferRelativeResize="0"/>
          <p:nvPr/>
        </p:nvPicPr>
        <p:blipFill rotWithShape="1">
          <a:blip r:embed="rId2">
            <a:alphaModFix/>
          </a:blip>
          <a:srcRect b="0" l="0" r="0" t="0"/>
          <a:stretch/>
        </p:blipFill>
        <p:spPr>
          <a:xfrm>
            <a:off x="675921" y="498021"/>
            <a:ext cx="5877210" cy="2788457"/>
          </a:xfrm>
          <a:prstGeom prst="rect">
            <a:avLst/>
          </a:prstGeom>
          <a:noFill/>
          <a:ln>
            <a:noFill/>
          </a:ln>
        </p:spPr>
      </p:pic>
      <p:sp>
        <p:nvSpPr>
          <p:cNvPr id="421" name="Google Shape;421;g2e2b3f397f1_0_2588"/>
          <p:cNvSpPr txBox="1"/>
          <p:nvPr>
            <p:ph type="ctrTitle"/>
          </p:nvPr>
        </p:nvSpPr>
        <p:spPr>
          <a:xfrm>
            <a:off x="810001" y="3784499"/>
            <a:ext cx="10572000" cy="900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000"/>
              <a:buFont typeface="Montserrat"/>
              <a:buNone/>
              <a:defRPr b="1" i="0"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22" name="Google Shape;422;g2e2b3f397f1_0_2588"/>
          <p:cNvPicPr preferRelativeResize="0"/>
          <p:nvPr/>
        </p:nvPicPr>
        <p:blipFill rotWithShape="1">
          <a:blip r:embed="rId3">
            <a:alphaModFix/>
          </a:blip>
          <a:srcRect b="0" l="0" r="0" t="0"/>
          <a:stretch/>
        </p:blipFill>
        <p:spPr>
          <a:xfrm>
            <a:off x="8865704" y="5911624"/>
            <a:ext cx="2560239" cy="67149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ver section" type="secHead">
  <p:cSld name="SECTION_HEADER">
    <p:spTree>
      <p:nvGrpSpPr>
        <p:cNvPr id="423" name="Shape 423"/>
        <p:cNvGrpSpPr/>
        <p:nvPr/>
      </p:nvGrpSpPr>
      <p:grpSpPr>
        <a:xfrm>
          <a:off x="0" y="0"/>
          <a:ext cx="0" cy="0"/>
          <a:chOff x="0" y="0"/>
          <a:chExt cx="0" cy="0"/>
        </a:xfrm>
      </p:grpSpPr>
      <p:sp>
        <p:nvSpPr>
          <p:cNvPr id="424" name="Google Shape;424;g2e2b3f397f1_0_2600"/>
          <p:cNvSpPr/>
          <p:nvPr/>
        </p:nvSpPr>
        <p:spPr>
          <a:xfrm flipH="1">
            <a:off x="-5296" y="-54656"/>
            <a:ext cx="12192005"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chemeClr val="accent4"/>
              </a:gs>
              <a:gs pos="50000">
                <a:schemeClr val="accent5"/>
              </a:gs>
              <a:gs pos="99000">
                <a:schemeClr val="accent6"/>
              </a:gs>
              <a:gs pos="100000">
                <a:schemeClr val="accent6"/>
              </a:gs>
            </a:gsLst>
            <a:lin ang="18599929"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g2e2b3f397f1_0_2600"/>
          <p:cNvSpPr txBox="1"/>
          <p:nvPr>
            <p:ph type="title"/>
          </p:nvPr>
        </p:nvSpPr>
        <p:spPr>
          <a:xfrm>
            <a:off x="810000" y="2547257"/>
            <a:ext cx="10561500" cy="1872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4800"/>
              <a:buFont typeface="Montserrat"/>
              <a:buNone/>
              <a:defRPr b="1"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g2e2b3f397f1_0_2600"/>
          <p:cNvSpPr txBox="1"/>
          <p:nvPr>
            <p:ph idx="1" type="body"/>
          </p:nvPr>
        </p:nvSpPr>
        <p:spPr>
          <a:xfrm>
            <a:off x="810000" y="5281201"/>
            <a:ext cx="10561500" cy="434100"/>
          </a:xfrm>
          <a:prstGeom prst="rect">
            <a:avLst/>
          </a:prstGeom>
          <a:noFill/>
          <a:ln>
            <a:noFill/>
          </a:ln>
        </p:spPr>
        <p:txBody>
          <a:bodyPr anchorCtr="0" anchor="t" bIns="45700" lIns="91425" spcFirstLastPara="1" rIns="91425" wrap="square" tIns="45700">
            <a:noAutofit/>
          </a:bodyPr>
          <a:lstStyle>
            <a:lvl1pPr indent="-228600" lvl="0" marL="457200" algn="r">
              <a:lnSpc>
                <a:spcPct val="100000"/>
              </a:lnSpc>
              <a:spcBef>
                <a:spcPts val="360"/>
              </a:spcBef>
              <a:spcAft>
                <a:spcPts val="0"/>
              </a:spcAft>
              <a:buSzPts val="1980"/>
              <a:buNone/>
              <a:defRPr b="1" sz="1800">
                <a:solidFill>
                  <a:schemeClr val="accent1"/>
                </a:solidFill>
              </a:defRPr>
            </a:lvl1pPr>
            <a:lvl2pPr indent="-228600" lvl="1" marL="914400" algn="l">
              <a:lnSpc>
                <a:spcPct val="100000"/>
              </a:lnSpc>
              <a:spcBef>
                <a:spcPts val="600"/>
              </a:spcBef>
              <a:spcAft>
                <a:spcPts val="0"/>
              </a:spcAft>
              <a:buSzPts val="1800"/>
              <a:buNone/>
              <a:defRPr sz="1800">
                <a:solidFill>
                  <a:schemeClr val="lt1"/>
                </a:solidFill>
              </a:defRPr>
            </a:lvl2pPr>
            <a:lvl3pPr indent="-228600" lvl="2" marL="1371600" algn="l">
              <a:lnSpc>
                <a:spcPct val="100000"/>
              </a:lnSpc>
              <a:spcBef>
                <a:spcPts val="600"/>
              </a:spcBef>
              <a:spcAft>
                <a:spcPts val="0"/>
              </a:spcAft>
              <a:buSzPts val="1600"/>
              <a:buNone/>
              <a:defRPr sz="1600">
                <a:solidFill>
                  <a:schemeClr val="lt1"/>
                </a:solidFill>
              </a:defRPr>
            </a:lvl3pPr>
            <a:lvl4pPr indent="-228600" lvl="3" marL="1828800" algn="l">
              <a:lnSpc>
                <a:spcPct val="100000"/>
              </a:lnSpc>
              <a:spcBef>
                <a:spcPts val="600"/>
              </a:spcBef>
              <a:spcAft>
                <a:spcPts val="0"/>
              </a:spcAft>
              <a:buSzPts val="1400"/>
              <a:buNone/>
              <a:defRPr sz="1400">
                <a:solidFill>
                  <a:schemeClr val="lt1"/>
                </a:solidFill>
              </a:defRPr>
            </a:lvl4pPr>
            <a:lvl5pPr indent="-228600" lvl="4" marL="2286000" algn="l">
              <a:lnSpc>
                <a:spcPct val="100000"/>
              </a:lnSpc>
              <a:spcBef>
                <a:spcPts val="600"/>
              </a:spcBef>
              <a:spcAft>
                <a:spcPts val="0"/>
              </a:spcAft>
              <a:buSzPts val="1400"/>
              <a:buNone/>
              <a:defRPr sz="1400">
                <a:solidFill>
                  <a:schemeClr val="lt1"/>
                </a:solidFill>
              </a:defRPr>
            </a:lvl5pPr>
            <a:lvl6pPr indent="-228600" lvl="5" marL="2743200" algn="l">
              <a:lnSpc>
                <a:spcPct val="100000"/>
              </a:lnSpc>
              <a:spcBef>
                <a:spcPts val="600"/>
              </a:spcBef>
              <a:spcAft>
                <a:spcPts val="0"/>
              </a:spcAft>
              <a:buSzPts val="1400"/>
              <a:buNone/>
              <a:defRPr sz="1400">
                <a:solidFill>
                  <a:schemeClr val="lt1"/>
                </a:solidFill>
              </a:defRPr>
            </a:lvl6pPr>
            <a:lvl7pPr indent="-228600" lvl="6" marL="3200400" algn="l">
              <a:lnSpc>
                <a:spcPct val="100000"/>
              </a:lnSpc>
              <a:spcBef>
                <a:spcPts val="600"/>
              </a:spcBef>
              <a:spcAft>
                <a:spcPts val="0"/>
              </a:spcAft>
              <a:buSzPts val="1400"/>
              <a:buNone/>
              <a:defRPr sz="1400">
                <a:solidFill>
                  <a:schemeClr val="lt1"/>
                </a:solidFill>
              </a:defRPr>
            </a:lvl7pPr>
            <a:lvl8pPr indent="-228600" lvl="7" marL="3657600" algn="l">
              <a:lnSpc>
                <a:spcPct val="100000"/>
              </a:lnSpc>
              <a:spcBef>
                <a:spcPts val="600"/>
              </a:spcBef>
              <a:spcAft>
                <a:spcPts val="0"/>
              </a:spcAft>
              <a:buSzPts val="1400"/>
              <a:buNone/>
              <a:defRPr sz="1400">
                <a:solidFill>
                  <a:schemeClr val="lt1"/>
                </a:solidFill>
              </a:defRPr>
            </a:lvl8pPr>
            <a:lvl9pPr indent="-228600" lvl="8" marL="4114800" algn="l">
              <a:lnSpc>
                <a:spcPct val="100000"/>
              </a:lnSpc>
              <a:spcBef>
                <a:spcPts val="600"/>
              </a:spcBef>
              <a:spcAft>
                <a:spcPts val="600"/>
              </a:spcAft>
              <a:buSzPts val="1400"/>
              <a:buNone/>
              <a:defRPr sz="1400">
                <a:solidFill>
                  <a:schemeClr val="lt1"/>
                </a:solidFill>
              </a:defRPr>
            </a:lvl9pPr>
          </a:lstStyle>
          <a:p/>
        </p:txBody>
      </p:sp>
      <p:sp>
        <p:nvSpPr>
          <p:cNvPr id="427" name="Google Shape;427;g2e2b3f397f1_0_2600"/>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g2e2b3f397f1_0_2600"/>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g2e2b3f397f1_0_2600"/>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Background image with text">
  <p:cSld name="NGI Commons - Background image with text">
    <p:spTree>
      <p:nvGrpSpPr>
        <p:cNvPr id="430" name="Shape 430"/>
        <p:cNvGrpSpPr/>
        <p:nvPr/>
      </p:nvGrpSpPr>
      <p:grpSpPr>
        <a:xfrm>
          <a:off x="0" y="0"/>
          <a:ext cx="0" cy="0"/>
          <a:chOff x="0" y="0"/>
          <a:chExt cx="0" cy="0"/>
        </a:xfrm>
      </p:grpSpPr>
      <p:sp>
        <p:nvSpPr>
          <p:cNvPr id="431" name="Google Shape;431;g2e2b3f397f1_0_2613"/>
          <p:cNvSpPr txBox="1"/>
          <p:nvPr>
            <p:ph type="title"/>
          </p:nvPr>
        </p:nvSpPr>
        <p:spPr>
          <a:xfrm>
            <a:off x="810000" y="4800600"/>
            <a:ext cx="105615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4"/>
              </a:buClr>
              <a:buSzPts val="2400"/>
              <a:buFont typeface="Montserrat"/>
              <a:buNone/>
              <a:defRPr b="1" sz="24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2" name="Google Shape;432;g2e2b3f397f1_0_2613"/>
          <p:cNvSpPr/>
          <p:nvPr>
            <p:ph idx="2" type="pic"/>
          </p:nvPr>
        </p:nvSpPr>
        <p:spPr>
          <a:xfrm>
            <a:off x="-78378" y="-217742"/>
            <a:ext cx="12346800" cy="4899000"/>
          </a:xfrm>
          <a:prstGeom prst="rect">
            <a:avLst/>
          </a:prstGeom>
          <a:noFill/>
          <a:ln cap="flat" cmpd="sng" w="63500">
            <a:solidFill>
              <a:schemeClr val="accent4"/>
            </a:solidFill>
            <a:prstDash val="solid"/>
            <a:round/>
            <a:headEnd len="sm" w="sm" type="none"/>
            <a:tailEnd len="sm" w="sm" type="none"/>
          </a:ln>
        </p:spPr>
      </p:sp>
      <p:sp>
        <p:nvSpPr>
          <p:cNvPr id="433" name="Google Shape;433;g2e2b3f397f1_0_2613"/>
          <p:cNvSpPr txBox="1"/>
          <p:nvPr>
            <p:ph idx="1" type="body"/>
          </p:nvPr>
        </p:nvSpPr>
        <p:spPr>
          <a:xfrm>
            <a:off x="810000" y="5367338"/>
            <a:ext cx="10561500" cy="493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32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434" name="Google Shape;434;g2e2b3f397f1_0_2613"/>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g2e2b3f397f1_0_2613"/>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g2e2b3f397f1_0_2613"/>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subtitle &amp; content">
  <p:cSld name="NGI Commons - Title, subtitle &amp; content">
    <p:spTree>
      <p:nvGrpSpPr>
        <p:cNvPr id="437" name="Shape 437"/>
        <p:cNvGrpSpPr/>
        <p:nvPr/>
      </p:nvGrpSpPr>
      <p:grpSpPr>
        <a:xfrm>
          <a:off x="0" y="0"/>
          <a:ext cx="0" cy="0"/>
          <a:chOff x="0" y="0"/>
          <a:chExt cx="0" cy="0"/>
        </a:xfrm>
      </p:grpSpPr>
      <p:sp>
        <p:nvSpPr>
          <p:cNvPr id="438" name="Google Shape;438;g2e2b3f397f1_0_2627"/>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439" name="Google Shape;439;g2e2b3f397f1_0_2627"/>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g2e2b3f397f1_0_2627"/>
          <p:cNvSpPr txBox="1"/>
          <p:nvPr>
            <p:ph idx="1" type="body"/>
          </p:nvPr>
        </p:nvSpPr>
        <p:spPr>
          <a:xfrm>
            <a:off x="818712" y="2996418"/>
            <a:ext cx="10554600" cy="28623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41" name="Google Shape;441;g2e2b3f397f1_0_2627"/>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2" name="Google Shape;442;g2e2b3f397f1_0_2627"/>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g2e2b3f397f1_0_2627"/>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444" name="Google Shape;444;g2e2b3f397f1_0_2627"/>
          <p:cNvSpPr txBox="1"/>
          <p:nvPr>
            <p:ph idx="2" type="body"/>
          </p:nvPr>
        </p:nvSpPr>
        <p:spPr>
          <a:xfrm>
            <a:off x="818712" y="2241850"/>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content - no box">
  <p:cSld name="NGI Commons - Title &amp; content - no box">
    <p:spTree>
      <p:nvGrpSpPr>
        <p:cNvPr id="445" name="Shape 445"/>
        <p:cNvGrpSpPr/>
        <p:nvPr/>
      </p:nvGrpSpPr>
      <p:grpSpPr>
        <a:xfrm>
          <a:off x="0" y="0"/>
          <a:ext cx="0" cy="0"/>
          <a:chOff x="0" y="0"/>
          <a:chExt cx="0" cy="0"/>
        </a:xfrm>
      </p:grpSpPr>
      <p:sp>
        <p:nvSpPr>
          <p:cNvPr id="446" name="Google Shape;446;g2e2b3f397f1_0_2635"/>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g2e2b3f397f1_0_2635"/>
          <p:cNvSpPr txBox="1"/>
          <p:nvPr>
            <p:ph idx="1" type="body"/>
          </p:nvPr>
        </p:nvSpPr>
        <p:spPr>
          <a:xfrm>
            <a:off x="818712" y="1786597"/>
            <a:ext cx="10554600" cy="40722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48" name="Google Shape;448;g2e2b3f397f1_0_2635"/>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g2e2b3f397f1_0_2635"/>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0" name="Google Shape;450;g2e2b3f397f1_0_2635"/>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subtitle &amp; content - no box">
  <p:cSld name="NGI Commons - Title, subtitle &amp; content - no box">
    <p:spTree>
      <p:nvGrpSpPr>
        <p:cNvPr id="451" name="Shape 451"/>
        <p:cNvGrpSpPr/>
        <p:nvPr/>
      </p:nvGrpSpPr>
      <p:grpSpPr>
        <a:xfrm>
          <a:off x="0" y="0"/>
          <a:ext cx="0" cy="0"/>
          <a:chOff x="0" y="0"/>
          <a:chExt cx="0" cy="0"/>
        </a:xfrm>
      </p:grpSpPr>
      <p:sp>
        <p:nvSpPr>
          <p:cNvPr id="452" name="Google Shape;452;g2e2b3f397f1_0_2641"/>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g2e2b3f397f1_0_2641"/>
          <p:cNvSpPr txBox="1"/>
          <p:nvPr>
            <p:ph idx="1" type="body"/>
          </p:nvPr>
        </p:nvSpPr>
        <p:spPr>
          <a:xfrm>
            <a:off x="818712" y="2222695"/>
            <a:ext cx="10554600" cy="3636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54" name="Google Shape;454;g2e2b3f397f1_0_2641"/>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5" name="Google Shape;455;g2e2b3f397f1_0_2641"/>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g2e2b3f397f1_0_264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457" name="Google Shape;457;g2e2b3f397f1_0_2641"/>
          <p:cNvSpPr txBox="1"/>
          <p:nvPr>
            <p:ph idx="2" type="body"/>
          </p:nvPr>
        </p:nvSpPr>
        <p:spPr>
          <a:xfrm>
            <a:off x="818712" y="1555151"/>
            <a:ext cx="10572000" cy="5763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2 contents" type="twoObj">
  <p:cSld name="TWO_OBJECTS">
    <p:spTree>
      <p:nvGrpSpPr>
        <p:cNvPr id="458" name="Shape 458"/>
        <p:cNvGrpSpPr/>
        <p:nvPr/>
      </p:nvGrpSpPr>
      <p:grpSpPr>
        <a:xfrm>
          <a:off x="0" y="0"/>
          <a:ext cx="0" cy="0"/>
          <a:chOff x="0" y="0"/>
          <a:chExt cx="0" cy="0"/>
        </a:xfrm>
      </p:grpSpPr>
      <p:sp>
        <p:nvSpPr>
          <p:cNvPr id="459" name="Google Shape;459;g2e2b3f397f1_0_2648"/>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460" name="Google Shape;460;g2e2b3f397f1_0_2648"/>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g2e2b3f397f1_0_2648"/>
          <p:cNvSpPr txBox="1"/>
          <p:nvPr>
            <p:ph idx="1" type="body"/>
          </p:nvPr>
        </p:nvSpPr>
        <p:spPr>
          <a:xfrm>
            <a:off x="818712" y="2366299"/>
            <a:ext cx="5185800" cy="34947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62" name="Google Shape;462;g2e2b3f397f1_0_2648"/>
          <p:cNvSpPr txBox="1"/>
          <p:nvPr>
            <p:ph idx="2" type="body"/>
          </p:nvPr>
        </p:nvSpPr>
        <p:spPr>
          <a:xfrm>
            <a:off x="6187415" y="2366299"/>
            <a:ext cx="5194500" cy="34947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63" name="Google Shape;463;g2e2b3f397f1_0_2648"/>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g2e2b3f397f1_0_2648"/>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5" name="Google Shape;465;g2e2b3f397f1_0_2648"/>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contents - no box">
  <p:cSld name="NGI Commons - Title, 2 contents - no box">
    <p:spTree>
      <p:nvGrpSpPr>
        <p:cNvPr id="466" name="Shape 466"/>
        <p:cNvGrpSpPr/>
        <p:nvPr/>
      </p:nvGrpSpPr>
      <p:grpSpPr>
        <a:xfrm>
          <a:off x="0" y="0"/>
          <a:ext cx="0" cy="0"/>
          <a:chOff x="0" y="0"/>
          <a:chExt cx="0" cy="0"/>
        </a:xfrm>
      </p:grpSpPr>
      <p:sp>
        <p:nvSpPr>
          <p:cNvPr id="467" name="Google Shape;467;g2e2b3f397f1_0_2656"/>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g2e2b3f397f1_0_2656"/>
          <p:cNvSpPr txBox="1"/>
          <p:nvPr>
            <p:ph idx="1" type="body"/>
          </p:nvPr>
        </p:nvSpPr>
        <p:spPr>
          <a:xfrm>
            <a:off x="818712" y="1800665"/>
            <a:ext cx="5185800" cy="40605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69" name="Google Shape;469;g2e2b3f397f1_0_2656"/>
          <p:cNvSpPr txBox="1"/>
          <p:nvPr>
            <p:ph idx="2" type="body"/>
          </p:nvPr>
        </p:nvSpPr>
        <p:spPr>
          <a:xfrm>
            <a:off x="6187415" y="1800665"/>
            <a:ext cx="5194500" cy="40605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70" name="Google Shape;470;g2e2b3f397f1_0_2656"/>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g2e2b3f397f1_0_2656"/>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g2e2b3f397f1_0_2656"/>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content" type="obj">
  <p:cSld name="OBJECT">
    <p:spTree>
      <p:nvGrpSpPr>
        <p:cNvPr id="54" name="Shape 54"/>
        <p:cNvGrpSpPr/>
        <p:nvPr/>
      </p:nvGrpSpPr>
      <p:grpSpPr>
        <a:xfrm>
          <a:off x="0" y="0"/>
          <a:ext cx="0" cy="0"/>
          <a:chOff x="0" y="0"/>
          <a:chExt cx="0" cy="0"/>
        </a:xfrm>
      </p:grpSpPr>
      <p:sp>
        <p:nvSpPr>
          <p:cNvPr id="55" name="Google Shape;55;g2e2b3f397f1_0_485"/>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56" name="Google Shape;56;g2e2b3f397f1_0_485"/>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2e2b3f397f1_0_485"/>
          <p:cNvSpPr txBox="1"/>
          <p:nvPr>
            <p:ph idx="1" type="body"/>
          </p:nvPr>
        </p:nvSpPr>
        <p:spPr>
          <a:xfrm>
            <a:off x="818712" y="2296633"/>
            <a:ext cx="10554600" cy="35622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58" name="Google Shape;58;g2e2b3f397f1_0_485"/>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2 subtitles &amp; 2 contents - no box">
  <p:cSld name="NGI Commons - Title, 2 subtitles &amp; 2 contents - no box">
    <p:spTree>
      <p:nvGrpSpPr>
        <p:cNvPr id="473" name="Shape 473"/>
        <p:cNvGrpSpPr/>
        <p:nvPr/>
      </p:nvGrpSpPr>
      <p:grpSpPr>
        <a:xfrm>
          <a:off x="0" y="0"/>
          <a:ext cx="0" cy="0"/>
          <a:chOff x="0" y="0"/>
          <a:chExt cx="0" cy="0"/>
        </a:xfrm>
      </p:grpSpPr>
      <p:sp>
        <p:nvSpPr>
          <p:cNvPr id="474" name="Google Shape;474;g2e2b3f397f1_0_2663"/>
          <p:cNvSpPr txBox="1"/>
          <p:nvPr>
            <p:ph idx="1" type="body"/>
          </p:nvPr>
        </p:nvSpPr>
        <p:spPr>
          <a:xfrm>
            <a:off x="814728" y="1670521"/>
            <a:ext cx="51900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475" name="Google Shape;475;g2e2b3f397f1_0_2663"/>
          <p:cNvSpPr txBox="1"/>
          <p:nvPr>
            <p:ph idx="2" type="body"/>
          </p:nvPr>
        </p:nvSpPr>
        <p:spPr>
          <a:xfrm>
            <a:off x="814729" y="2377440"/>
            <a:ext cx="5190000" cy="3411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76" name="Google Shape;476;g2e2b3f397f1_0_2663"/>
          <p:cNvSpPr txBox="1"/>
          <p:nvPr>
            <p:ph idx="3" type="body"/>
          </p:nvPr>
        </p:nvSpPr>
        <p:spPr>
          <a:xfrm>
            <a:off x="6187415" y="1670521"/>
            <a:ext cx="5194500" cy="5763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400"/>
              </a:spcBef>
              <a:spcAft>
                <a:spcPts val="0"/>
              </a:spcAft>
              <a:buSzPts val="2200"/>
              <a:buNone/>
              <a:defRPr b="1" sz="2000">
                <a:solidFill>
                  <a:schemeClr val="accent1"/>
                </a:solidFill>
              </a:defRPr>
            </a:lvl1pPr>
            <a:lvl2pPr indent="-228600" lvl="1" marL="914400" algn="l">
              <a:lnSpc>
                <a:spcPct val="100000"/>
              </a:lnSpc>
              <a:spcBef>
                <a:spcPts val="600"/>
              </a:spcBef>
              <a:spcAft>
                <a:spcPts val="0"/>
              </a:spcAft>
              <a:buSzPts val="2000"/>
              <a:buNone/>
              <a:defRPr b="1" sz="2000"/>
            </a:lvl2pPr>
            <a:lvl3pPr indent="-228600" lvl="2" marL="1371600" algn="l">
              <a:lnSpc>
                <a:spcPct val="100000"/>
              </a:lnSpc>
              <a:spcBef>
                <a:spcPts val="600"/>
              </a:spcBef>
              <a:spcAft>
                <a:spcPts val="0"/>
              </a:spcAft>
              <a:buSzPts val="1800"/>
              <a:buNone/>
              <a:defRPr b="1" sz="1800"/>
            </a:lvl3pPr>
            <a:lvl4pPr indent="-228600" lvl="3" marL="1828800" algn="l">
              <a:lnSpc>
                <a:spcPct val="100000"/>
              </a:lnSpc>
              <a:spcBef>
                <a:spcPts val="600"/>
              </a:spcBef>
              <a:spcAft>
                <a:spcPts val="0"/>
              </a:spcAft>
              <a:buSzPts val="1600"/>
              <a:buNone/>
              <a:defRPr b="1" sz="1600"/>
            </a:lvl4pPr>
            <a:lvl5pPr indent="-228600" lvl="4" marL="2286000" algn="l">
              <a:lnSpc>
                <a:spcPct val="100000"/>
              </a:lnSpc>
              <a:spcBef>
                <a:spcPts val="600"/>
              </a:spcBef>
              <a:spcAft>
                <a:spcPts val="0"/>
              </a:spcAft>
              <a:buSzPts val="1600"/>
              <a:buNone/>
              <a:defRPr b="1" sz="1600"/>
            </a:lvl5pPr>
            <a:lvl6pPr indent="-228600" lvl="5" marL="2743200" algn="l">
              <a:lnSpc>
                <a:spcPct val="100000"/>
              </a:lnSpc>
              <a:spcBef>
                <a:spcPts val="600"/>
              </a:spcBef>
              <a:spcAft>
                <a:spcPts val="0"/>
              </a:spcAft>
              <a:buSzPts val="1600"/>
              <a:buNone/>
              <a:defRPr b="1" sz="1600"/>
            </a:lvl6pPr>
            <a:lvl7pPr indent="-228600" lvl="6" marL="3200400" algn="l">
              <a:lnSpc>
                <a:spcPct val="100000"/>
              </a:lnSpc>
              <a:spcBef>
                <a:spcPts val="600"/>
              </a:spcBef>
              <a:spcAft>
                <a:spcPts val="0"/>
              </a:spcAft>
              <a:buSzPts val="1600"/>
              <a:buNone/>
              <a:defRPr b="1" sz="1600"/>
            </a:lvl7pPr>
            <a:lvl8pPr indent="-228600" lvl="7" marL="3657600" algn="l">
              <a:lnSpc>
                <a:spcPct val="100000"/>
              </a:lnSpc>
              <a:spcBef>
                <a:spcPts val="600"/>
              </a:spcBef>
              <a:spcAft>
                <a:spcPts val="0"/>
              </a:spcAft>
              <a:buSzPts val="1600"/>
              <a:buNone/>
              <a:defRPr b="1" sz="1600"/>
            </a:lvl8pPr>
            <a:lvl9pPr indent="-228600" lvl="8" marL="4114800" algn="l">
              <a:lnSpc>
                <a:spcPct val="100000"/>
              </a:lnSpc>
              <a:spcBef>
                <a:spcPts val="600"/>
              </a:spcBef>
              <a:spcAft>
                <a:spcPts val="600"/>
              </a:spcAft>
              <a:buSzPts val="1600"/>
              <a:buNone/>
              <a:defRPr b="1" sz="1600"/>
            </a:lvl9pPr>
          </a:lstStyle>
          <a:p/>
        </p:txBody>
      </p:sp>
      <p:sp>
        <p:nvSpPr>
          <p:cNvPr id="477" name="Google Shape;477;g2e2b3f397f1_0_2663"/>
          <p:cNvSpPr txBox="1"/>
          <p:nvPr>
            <p:ph idx="4" type="body"/>
          </p:nvPr>
        </p:nvSpPr>
        <p:spPr>
          <a:xfrm>
            <a:off x="6187415" y="2377440"/>
            <a:ext cx="5194500" cy="3411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78" name="Google Shape;478;g2e2b3f397f1_0_2663"/>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4"/>
              </a:buClr>
              <a:buSzPts val="3200"/>
              <a:buFont typeface="Montserrat"/>
              <a:buNone/>
              <a:defRPr b="1" sz="32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g2e2b3f397f1_0_2663"/>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0" name="Google Shape;480;g2e2b3f397f1_0_2663"/>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g2e2b3f397f1_0_2663"/>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No content - only footer" type="blank">
  <p:cSld name="BLANK">
    <p:spTree>
      <p:nvGrpSpPr>
        <p:cNvPr id="482" name="Shape 482"/>
        <p:cNvGrpSpPr/>
        <p:nvPr/>
      </p:nvGrpSpPr>
      <p:grpSpPr>
        <a:xfrm>
          <a:off x="0" y="0"/>
          <a:ext cx="0" cy="0"/>
          <a:chOff x="0" y="0"/>
          <a:chExt cx="0" cy="0"/>
        </a:xfrm>
      </p:grpSpPr>
      <p:sp>
        <p:nvSpPr>
          <p:cNvPr id="483" name="Google Shape;483;g2e2b3f397f1_0_2678"/>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g2e2b3f397f1_0_2678"/>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g2e2b3f397f1_0_2678"/>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Content with legend" type="objTx">
  <p:cSld name="OBJECT_WITH_CAPTION_TEXT">
    <p:spTree>
      <p:nvGrpSpPr>
        <p:cNvPr id="486" name="Shape 486"/>
        <p:cNvGrpSpPr/>
        <p:nvPr/>
      </p:nvGrpSpPr>
      <p:grpSpPr>
        <a:xfrm>
          <a:off x="0" y="0"/>
          <a:ext cx="0" cy="0"/>
          <a:chOff x="0" y="0"/>
          <a:chExt cx="0" cy="0"/>
        </a:xfrm>
      </p:grpSpPr>
      <p:sp>
        <p:nvSpPr>
          <p:cNvPr id="487" name="Google Shape;487;g2e2b3f397f1_0_2682"/>
          <p:cNvSpPr/>
          <p:nvPr/>
        </p:nvSpPr>
        <p:spPr>
          <a:xfrm>
            <a:off x="810000" y="444890"/>
            <a:ext cx="3810680" cy="181584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99000">
                <a:schemeClr val="accent6"/>
              </a:gs>
              <a:gs pos="100000">
                <a:schemeClr val="accent6"/>
              </a:gs>
            </a:gsLst>
            <a:lin ang="18599929" scaled="0"/>
          </a:gradFill>
          <a:ln>
            <a:noFill/>
          </a:ln>
        </p:spPr>
      </p:sp>
      <p:sp>
        <p:nvSpPr>
          <p:cNvPr id="488" name="Google Shape;488;g2e2b3f397f1_0_2682"/>
          <p:cNvSpPr txBox="1"/>
          <p:nvPr>
            <p:ph type="title"/>
          </p:nvPr>
        </p:nvSpPr>
        <p:spPr>
          <a:xfrm>
            <a:off x="810001" y="446088"/>
            <a:ext cx="3810600" cy="1618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000"/>
              <a:buFont typeface="Montserrat"/>
              <a:buNone/>
              <a:defRPr b="1" sz="2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g2e2b3f397f1_0_2682"/>
          <p:cNvSpPr txBox="1"/>
          <p:nvPr>
            <p:ph idx="1" type="body"/>
          </p:nvPr>
        </p:nvSpPr>
        <p:spPr>
          <a:xfrm>
            <a:off x="4855633" y="446088"/>
            <a:ext cx="6526500" cy="5415000"/>
          </a:xfrm>
          <a:prstGeom prst="rect">
            <a:avLst/>
          </a:prstGeom>
          <a:noFill/>
          <a:ln>
            <a:noFill/>
          </a:ln>
        </p:spPr>
        <p:txBody>
          <a:bodyPr anchorCtr="0" anchor="t" bIns="45700" lIns="91425" spcFirstLastPara="1" rIns="91425" wrap="square" tIns="45700">
            <a:normAutofit/>
          </a:bodyPr>
          <a:lstStyle>
            <a:lvl1pPr indent="-354330" lvl="0" marL="457200" algn="l">
              <a:lnSpc>
                <a:spcPct val="100000"/>
              </a:lnSpc>
              <a:spcBef>
                <a:spcPts val="360"/>
              </a:spcBef>
              <a:spcAft>
                <a:spcPts val="0"/>
              </a:spcAft>
              <a:buSzPts val="1980"/>
              <a:buChar char="•"/>
              <a:defRPr/>
            </a:lvl1pPr>
            <a:lvl2pPr indent="-330200" lvl="1" marL="914400" algn="l">
              <a:lnSpc>
                <a:spcPct val="100000"/>
              </a:lnSpc>
              <a:spcBef>
                <a:spcPts val="600"/>
              </a:spcBef>
              <a:spcAft>
                <a:spcPts val="0"/>
              </a:spcAft>
              <a:buSzPts val="1600"/>
              <a:buChar char="•"/>
              <a:defRPr/>
            </a:lvl2pPr>
            <a:lvl3pPr indent="-317500" lvl="2" marL="1371600" algn="l">
              <a:lnSpc>
                <a:spcPct val="100000"/>
              </a:lnSpc>
              <a:spcBef>
                <a:spcPts val="600"/>
              </a:spcBef>
              <a:spcAft>
                <a:spcPts val="0"/>
              </a:spcAft>
              <a:buSzPts val="1400"/>
              <a:buChar char="•"/>
              <a:defRPr/>
            </a:lvl3pPr>
            <a:lvl4pPr indent="-304800" lvl="3" marL="1828800" algn="l">
              <a:lnSpc>
                <a:spcPct val="100000"/>
              </a:lnSpc>
              <a:spcBef>
                <a:spcPts val="6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490" name="Google Shape;490;g2e2b3f397f1_0_2682"/>
          <p:cNvSpPr txBox="1"/>
          <p:nvPr>
            <p:ph idx="2" type="body"/>
          </p:nvPr>
        </p:nvSpPr>
        <p:spPr>
          <a:xfrm>
            <a:off x="810001" y="2260738"/>
            <a:ext cx="3810600" cy="36003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SzPts val="1540"/>
              <a:buNone/>
              <a:defRPr sz="14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491" name="Google Shape;491;g2e2b3f397f1_0_2682"/>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g2e2b3f397f1_0_2682"/>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g2e2b3f397f1_0_2682"/>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Image with text" showMasterSp="0" type="picTx">
  <p:cSld name="PICTURE_WITH_CAPTION_TEXT">
    <p:spTree>
      <p:nvGrpSpPr>
        <p:cNvPr id="494" name="Shape 494"/>
        <p:cNvGrpSpPr/>
        <p:nvPr/>
      </p:nvGrpSpPr>
      <p:grpSpPr>
        <a:xfrm>
          <a:off x="0" y="0"/>
          <a:ext cx="0" cy="0"/>
          <a:chOff x="0" y="0"/>
          <a:chExt cx="0" cy="0"/>
        </a:xfrm>
      </p:grpSpPr>
      <p:sp>
        <p:nvSpPr>
          <p:cNvPr id="495" name="Google Shape;495;g2e2b3f397f1_0_2690"/>
          <p:cNvSpPr txBox="1"/>
          <p:nvPr>
            <p:ph type="title"/>
          </p:nvPr>
        </p:nvSpPr>
        <p:spPr>
          <a:xfrm>
            <a:off x="814728" y="727522"/>
            <a:ext cx="5097000" cy="1617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4"/>
              </a:buClr>
              <a:buSzPts val="2400"/>
              <a:buFont typeface="Montserrat"/>
              <a:buNone/>
              <a:defRPr b="1" i="0" sz="2400" cap="none">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g2e2b3f397f1_0_2690"/>
          <p:cNvSpPr/>
          <p:nvPr>
            <p:ph idx="2" type="pic"/>
          </p:nvPr>
        </p:nvSpPr>
        <p:spPr>
          <a:xfrm>
            <a:off x="6098117" y="-70337"/>
            <a:ext cx="6281400" cy="6998700"/>
          </a:xfrm>
          <a:prstGeom prst="rect">
            <a:avLst/>
          </a:prstGeom>
          <a:noFill/>
          <a:ln cap="flat" cmpd="sng" w="63500">
            <a:solidFill>
              <a:schemeClr val="accent4"/>
            </a:solidFill>
            <a:prstDash val="solid"/>
            <a:round/>
            <a:headEnd len="sm" w="sm" type="none"/>
            <a:tailEnd len="sm" w="sm" type="none"/>
          </a:ln>
        </p:spPr>
      </p:sp>
      <p:sp>
        <p:nvSpPr>
          <p:cNvPr id="497" name="Google Shape;497;g2e2b3f397f1_0_2690"/>
          <p:cNvSpPr txBox="1"/>
          <p:nvPr>
            <p:ph idx="1" type="body"/>
          </p:nvPr>
        </p:nvSpPr>
        <p:spPr>
          <a:xfrm>
            <a:off x="814728" y="2445488"/>
            <a:ext cx="5097000" cy="3415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40"/>
              </a:spcBef>
              <a:spcAft>
                <a:spcPts val="0"/>
              </a:spcAft>
              <a:buSzPts val="1320"/>
              <a:buNone/>
              <a:defRPr sz="1200"/>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600"/>
              </a:spcBef>
              <a:spcAft>
                <a:spcPts val="0"/>
              </a:spcAft>
              <a:buSzPts val="1000"/>
              <a:buNone/>
              <a:defRPr sz="1000"/>
            </a:lvl3pPr>
            <a:lvl4pPr indent="-228600" lvl="3" marL="1828800" algn="l">
              <a:lnSpc>
                <a:spcPct val="100000"/>
              </a:lnSpc>
              <a:spcBef>
                <a:spcPts val="600"/>
              </a:spcBef>
              <a:spcAft>
                <a:spcPts val="0"/>
              </a:spcAft>
              <a:buSzPts val="900"/>
              <a:buNone/>
              <a:defRPr sz="900"/>
            </a:lvl4pPr>
            <a:lvl5pPr indent="-228600" lvl="4" marL="2286000" algn="l">
              <a:lnSpc>
                <a:spcPct val="100000"/>
              </a:lnSpc>
              <a:spcBef>
                <a:spcPts val="600"/>
              </a:spcBef>
              <a:spcAft>
                <a:spcPts val="0"/>
              </a:spcAft>
              <a:buSzPts val="900"/>
              <a:buNone/>
              <a:defRPr sz="900"/>
            </a:lvl5pPr>
            <a:lvl6pPr indent="-228600" lvl="5" marL="2743200" algn="l">
              <a:lnSpc>
                <a:spcPct val="100000"/>
              </a:lnSpc>
              <a:spcBef>
                <a:spcPts val="600"/>
              </a:spcBef>
              <a:spcAft>
                <a:spcPts val="0"/>
              </a:spcAft>
              <a:buSzPts val="900"/>
              <a:buNone/>
              <a:defRPr sz="900"/>
            </a:lvl6pPr>
            <a:lvl7pPr indent="-228600" lvl="6" marL="3200400" algn="l">
              <a:lnSpc>
                <a:spcPct val="100000"/>
              </a:lnSpc>
              <a:spcBef>
                <a:spcPts val="600"/>
              </a:spcBef>
              <a:spcAft>
                <a:spcPts val="0"/>
              </a:spcAft>
              <a:buSzPts val="900"/>
              <a:buNone/>
              <a:defRPr sz="900"/>
            </a:lvl7pPr>
            <a:lvl8pPr indent="-228600" lvl="7" marL="3657600" algn="l">
              <a:lnSpc>
                <a:spcPct val="100000"/>
              </a:lnSpc>
              <a:spcBef>
                <a:spcPts val="600"/>
              </a:spcBef>
              <a:spcAft>
                <a:spcPts val="0"/>
              </a:spcAft>
              <a:buSzPts val="900"/>
              <a:buNone/>
              <a:defRPr sz="900"/>
            </a:lvl8pPr>
            <a:lvl9pPr indent="-228600" lvl="8" marL="4114800" algn="l">
              <a:lnSpc>
                <a:spcPct val="100000"/>
              </a:lnSpc>
              <a:spcBef>
                <a:spcPts val="600"/>
              </a:spcBef>
              <a:spcAft>
                <a:spcPts val="600"/>
              </a:spcAft>
              <a:buSzPts val="900"/>
              <a:buNone/>
              <a:defRPr sz="900"/>
            </a:lvl9pPr>
          </a:lstStyle>
          <a:p/>
        </p:txBody>
      </p:sp>
      <p:sp>
        <p:nvSpPr>
          <p:cNvPr id="498" name="Google Shape;498;g2e2b3f397f1_0_2690"/>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g2e2b3f397f1_0_2690"/>
          <p:cNvSpPr txBox="1"/>
          <p:nvPr>
            <p:ph idx="12" type="sldNum"/>
          </p:nvPr>
        </p:nvSpPr>
        <p:spPr>
          <a:xfrm>
            <a:off x="810001" y="6041362"/>
            <a:ext cx="795600" cy="365100"/>
          </a:xfrm>
          <a:prstGeom prst="rect">
            <a:avLst/>
          </a:prstGeom>
          <a:noFill/>
          <a:ln>
            <a:noFill/>
          </a:ln>
        </p:spPr>
        <p:txBody>
          <a:bodyPr anchorCtr="0" anchor="ctr"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amp; text">
  <p:cSld name="NGI Commons - Title &amp; text">
    <p:spTree>
      <p:nvGrpSpPr>
        <p:cNvPr id="500" name="Shape 500"/>
        <p:cNvGrpSpPr/>
        <p:nvPr/>
      </p:nvGrpSpPr>
      <p:grpSpPr>
        <a:xfrm>
          <a:off x="0" y="0"/>
          <a:ext cx="0" cy="0"/>
          <a:chOff x="0" y="0"/>
          <a:chExt cx="0" cy="0"/>
        </a:xfrm>
      </p:grpSpPr>
      <p:sp>
        <p:nvSpPr>
          <p:cNvPr id="501" name="Google Shape;501;g2e2b3f397f1_0_2704"/>
          <p:cNvSpPr/>
          <p:nvPr/>
        </p:nvSpPr>
        <p:spPr>
          <a:xfrm>
            <a:off x="810002" y="2286585"/>
            <a:ext cx="5225996" cy="2503972"/>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chemeClr val="accent4"/>
              </a:gs>
              <a:gs pos="50000">
                <a:schemeClr val="accent5"/>
              </a:gs>
              <a:gs pos="100000">
                <a:schemeClr val="accent6"/>
              </a:gs>
            </a:gsLst>
            <a:lin ang="18599929" scaled="0"/>
          </a:gradFill>
          <a:ln>
            <a:noFill/>
          </a:ln>
        </p:spPr>
      </p:sp>
      <p:sp>
        <p:nvSpPr>
          <p:cNvPr id="502" name="Google Shape;502;g2e2b3f397f1_0_2704"/>
          <p:cNvSpPr txBox="1"/>
          <p:nvPr>
            <p:ph type="title"/>
          </p:nvPr>
        </p:nvSpPr>
        <p:spPr>
          <a:xfrm>
            <a:off x="1041991" y="2435957"/>
            <a:ext cx="4697700" cy="2007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3" name="Google Shape;503;g2e2b3f397f1_0_2704"/>
          <p:cNvSpPr txBox="1"/>
          <p:nvPr>
            <p:ph idx="1" type="body"/>
          </p:nvPr>
        </p:nvSpPr>
        <p:spPr>
          <a:xfrm>
            <a:off x="6156000" y="2286000"/>
            <a:ext cx="5226000" cy="2295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980"/>
              <a:buFont typeface="Montserrat"/>
              <a:buNone/>
              <a:defRPr>
                <a:solidFill>
                  <a:schemeClr val="dk1"/>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600"/>
              </a:spcAft>
              <a:buSzPts val="1800"/>
              <a:buChar char="?"/>
              <a:defRPr/>
            </a:lvl9pPr>
          </a:lstStyle>
          <a:p/>
        </p:txBody>
      </p:sp>
      <p:sp>
        <p:nvSpPr>
          <p:cNvPr id="504" name="Google Shape;504;g2e2b3f397f1_0_2704"/>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5" name="Google Shape;505;g2e2b3f397f1_0_2704"/>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g2e2b3f397f1_0_2704"/>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Vertical title with image">
  <p:cSld name="NGI Commons - Vertical title with image">
    <p:spTree>
      <p:nvGrpSpPr>
        <p:cNvPr id="507" name="Shape 507"/>
        <p:cNvGrpSpPr/>
        <p:nvPr/>
      </p:nvGrpSpPr>
      <p:grpSpPr>
        <a:xfrm>
          <a:off x="0" y="0"/>
          <a:ext cx="0" cy="0"/>
          <a:chOff x="0" y="0"/>
          <a:chExt cx="0" cy="0"/>
        </a:xfrm>
      </p:grpSpPr>
      <p:sp>
        <p:nvSpPr>
          <p:cNvPr id="508" name="Google Shape;508;g2e2b3f397f1_0_2711"/>
          <p:cNvSpPr/>
          <p:nvPr/>
        </p:nvSpPr>
        <p:spPr>
          <a:xfrm>
            <a:off x="7669651" y="446089"/>
            <a:ext cx="4522348" cy="5414958"/>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6"/>
              </a:gs>
              <a:gs pos="50000">
                <a:schemeClr val="accent5"/>
              </a:gs>
              <a:gs pos="100000">
                <a:schemeClr val="accent4"/>
              </a:gs>
            </a:gsLst>
            <a:lin ang="6600130" scaled="0"/>
          </a:gradFill>
          <a:ln>
            <a:noFill/>
          </a:ln>
        </p:spPr>
      </p:sp>
      <p:sp>
        <p:nvSpPr>
          <p:cNvPr id="509" name="Google Shape;509;g2e2b3f397f1_0_2711"/>
          <p:cNvSpPr txBox="1"/>
          <p:nvPr>
            <p:ph type="title"/>
          </p:nvPr>
        </p:nvSpPr>
        <p:spPr>
          <a:xfrm rot="5400000">
            <a:off x="6863530" y="1906172"/>
            <a:ext cx="5134800" cy="2494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g2e2b3f397f1_0_2711"/>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g2e2b3f397f1_0_2711"/>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i="0" sz="9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g2e2b3f397f1_0_271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513" name="Google Shape;513;g2e2b3f397f1_0_2711"/>
          <p:cNvSpPr/>
          <p:nvPr>
            <p:ph idx="2" type="pic"/>
          </p:nvPr>
        </p:nvSpPr>
        <p:spPr>
          <a:xfrm>
            <a:off x="810001" y="446089"/>
            <a:ext cx="6611400" cy="54150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Title + no content" showMasterSp="0">
  <p:cSld name="NGI Commons - Title + no content">
    <p:spTree>
      <p:nvGrpSpPr>
        <p:cNvPr id="514" name="Shape 514"/>
        <p:cNvGrpSpPr/>
        <p:nvPr/>
      </p:nvGrpSpPr>
      <p:grpSpPr>
        <a:xfrm>
          <a:off x="0" y="0"/>
          <a:ext cx="0" cy="0"/>
          <a:chOff x="0" y="0"/>
          <a:chExt cx="0" cy="0"/>
        </a:xfrm>
      </p:grpSpPr>
      <p:sp>
        <p:nvSpPr>
          <p:cNvPr id="515" name="Google Shape;515;g2e2b3f397f1_0_2743"/>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sp>
      <p:sp>
        <p:nvSpPr>
          <p:cNvPr id="516" name="Google Shape;516;g2e2b3f397f1_0_2743"/>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525" name="Shape 525"/>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526" name="Shape 526"/>
        <p:cNvGrpSpPr/>
        <p:nvPr/>
      </p:nvGrpSpPr>
      <p:grpSpPr>
        <a:xfrm>
          <a:off x="0" y="0"/>
          <a:ext cx="0" cy="0"/>
          <a:chOff x="0" y="0"/>
          <a:chExt cx="0" cy="0"/>
        </a:xfrm>
      </p:grpSpPr>
      <p:sp>
        <p:nvSpPr>
          <p:cNvPr id="527" name="Google Shape;527;g2e2b3f397f1_0_2124"/>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8" name="Google Shape;528;g2e2b3f397f1_0_2124"/>
          <p:cNvSpPr txBox="1"/>
          <p:nvPr>
            <p:ph idx="1" type="subTitle"/>
          </p:nvPr>
        </p:nvSpPr>
        <p:spPr>
          <a:xfrm>
            <a:off x="609480" y="1604520"/>
            <a:ext cx="10972500" cy="39774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529" name="Shape 529"/>
        <p:cNvGrpSpPr/>
        <p:nvPr/>
      </p:nvGrpSpPr>
      <p:grpSpPr>
        <a:xfrm>
          <a:off x="0" y="0"/>
          <a:ext cx="0" cy="0"/>
          <a:chOff x="0" y="0"/>
          <a:chExt cx="0" cy="0"/>
        </a:xfrm>
      </p:grpSpPr>
      <p:sp>
        <p:nvSpPr>
          <p:cNvPr id="530" name="Google Shape;530;g2e2b3f397f1_0_2127"/>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g2e2b3f397f1_0_2127"/>
          <p:cNvSpPr txBox="1"/>
          <p:nvPr>
            <p:ph idx="1" type="body"/>
          </p:nvPr>
        </p:nvSpPr>
        <p:spPr>
          <a:xfrm>
            <a:off x="609480" y="1604520"/>
            <a:ext cx="10972500" cy="3977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 Commons - Vertical title with image">
  <p:cSld name="NGI Commons - Vertical title with image">
    <p:spTree>
      <p:nvGrpSpPr>
        <p:cNvPr id="59" name="Shape 59"/>
        <p:cNvGrpSpPr/>
        <p:nvPr/>
      </p:nvGrpSpPr>
      <p:grpSpPr>
        <a:xfrm>
          <a:off x="0" y="0"/>
          <a:ext cx="0" cy="0"/>
          <a:chOff x="0" y="0"/>
          <a:chExt cx="0" cy="0"/>
        </a:xfrm>
      </p:grpSpPr>
      <p:sp>
        <p:nvSpPr>
          <p:cNvPr id="60" name="Google Shape;60;g2e2b3f397f1_0_556"/>
          <p:cNvSpPr/>
          <p:nvPr/>
        </p:nvSpPr>
        <p:spPr>
          <a:xfrm>
            <a:off x="7669651" y="446089"/>
            <a:ext cx="4522348" cy="5414958"/>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6"/>
              </a:gs>
              <a:gs pos="50000">
                <a:schemeClr val="accent5"/>
              </a:gs>
              <a:gs pos="100000">
                <a:schemeClr val="accent4"/>
              </a:gs>
            </a:gsLst>
            <a:lin ang="6600130" scaled="0"/>
          </a:gradFill>
          <a:ln>
            <a:noFill/>
          </a:ln>
        </p:spPr>
      </p:sp>
      <p:sp>
        <p:nvSpPr>
          <p:cNvPr id="61" name="Google Shape;61;g2e2b3f397f1_0_556"/>
          <p:cNvSpPr txBox="1"/>
          <p:nvPr>
            <p:ph type="title"/>
          </p:nvPr>
        </p:nvSpPr>
        <p:spPr>
          <a:xfrm rot="5400000">
            <a:off x="6863530" y="1906172"/>
            <a:ext cx="5134800" cy="24948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g2e2b3f397f1_0_556"/>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g2e2b3f397f1_0_556"/>
          <p:cNvSpPr/>
          <p:nvPr>
            <p:ph idx="2" type="pic"/>
          </p:nvPr>
        </p:nvSpPr>
        <p:spPr>
          <a:xfrm>
            <a:off x="810001" y="446089"/>
            <a:ext cx="6611400" cy="5415000"/>
          </a:xfrm>
          <a:prstGeom prst="rect">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532" name="Shape 532"/>
        <p:cNvGrpSpPr/>
        <p:nvPr/>
      </p:nvGrpSpPr>
      <p:grpSpPr>
        <a:xfrm>
          <a:off x="0" y="0"/>
          <a:ext cx="0" cy="0"/>
          <a:chOff x="0" y="0"/>
          <a:chExt cx="0" cy="0"/>
        </a:xfrm>
      </p:grpSpPr>
      <p:sp>
        <p:nvSpPr>
          <p:cNvPr id="533" name="Google Shape;533;g2e2b3f397f1_0_2130"/>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g2e2b3f397f1_0_2130"/>
          <p:cNvSpPr txBox="1"/>
          <p:nvPr>
            <p:ph idx="1" type="body"/>
          </p:nvPr>
        </p:nvSpPr>
        <p:spPr>
          <a:xfrm>
            <a:off x="609480" y="1604520"/>
            <a:ext cx="5354400" cy="3977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35" name="Google Shape;535;g2e2b3f397f1_0_2130"/>
          <p:cNvSpPr txBox="1"/>
          <p:nvPr>
            <p:ph idx="2" type="body"/>
          </p:nvPr>
        </p:nvSpPr>
        <p:spPr>
          <a:xfrm>
            <a:off x="6231960" y="1604520"/>
            <a:ext cx="5354400" cy="3977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6" name="Shape 536"/>
        <p:cNvGrpSpPr/>
        <p:nvPr/>
      </p:nvGrpSpPr>
      <p:grpSpPr>
        <a:xfrm>
          <a:off x="0" y="0"/>
          <a:ext cx="0" cy="0"/>
          <a:chOff x="0" y="0"/>
          <a:chExt cx="0" cy="0"/>
        </a:xfrm>
      </p:grpSpPr>
      <p:sp>
        <p:nvSpPr>
          <p:cNvPr id="537" name="Google Shape;537;g2e2b3f397f1_0_2134"/>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538" name="Shape 538"/>
        <p:cNvGrpSpPr/>
        <p:nvPr/>
      </p:nvGrpSpPr>
      <p:grpSpPr>
        <a:xfrm>
          <a:off x="0" y="0"/>
          <a:ext cx="0" cy="0"/>
          <a:chOff x="0" y="0"/>
          <a:chExt cx="0" cy="0"/>
        </a:xfrm>
      </p:grpSpPr>
      <p:sp>
        <p:nvSpPr>
          <p:cNvPr id="539" name="Google Shape;539;g2e2b3f397f1_0_2136"/>
          <p:cNvSpPr txBox="1"/>
          <p:nvPr>
            <p:ph idx="1" type="subTitle"/>
          </p:nvPr>
        </p:nvSpPr>
        <p:spPr>
          <a:xfrm>
            <a:off x="1371600" y="450720"/>
            <a:ext cx="9448500" cy="8506800"/>
          </a:xfrm>
          <a:prstGeom prst="rect">
            <a:avLst/>
          </a:prstGeom>
          <a:noFill/>
          <a:ln>
            <a:noFill/>
          </a:ln>
        </p:spPr>
        <p:txBody>
          <a:bodyPr anchorCtr="0" anchor="ctr" bIns="0" lIns="0" spcFirstLastPara="1" rIns="0" wrap="square" tIns="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40" name="Shape 540"/>
        <p:cNvGrpSpPr/>
        <p:nvPr/>
      </p:nvGrpSpPr>
      <p:grpSpPr>
        <a:xfrm>
          <a:off x="0" y="0"/>
          <a:ext cx="0" cy="0"/>
          <a:chOff x="0" y="0"/>
          <a:chExt cx="0" cy="0"/>
        </a:xfrm>
      </p:grpSpPr>
      <p:sp>
        <p:nvSpPr>
          <p:cNvPr id="541" name="Google Shape;541;g2e2b3f397f1_0_2138"/>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g2e2b3f397f1_0_2138"/>
          <p:cNvSpPr txBox="1"/>
          <p:nvPr>
            <p:ph idx="1" type="body"/>
          </p:nvPr>
        </p:nvSpPr>
        <p:spPr>
          <a:xfrm>
            <a:off x="609480" y="160452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43" name="Google Shape;543;g2e2b3f397f1_0_2138"/>
          <p:cNvSpPr txBox="1"/>
          <p:nvPr>
            <p:ph idx="2" type="body"/>
          </p:nvPr>
        </p:nvSpPr>
        <p:spPr>
          <a:xfrm>
            <a:off x="6231960" y="1604520"/>
            <a:ext cx="5354400" cy="3977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44" name="Google Shape;544;g2e2b3f397f1_0_2138"/>
          <p:cNvSpPr txBox="1"/>
          <p:nvPr>
            <p:ph idx="3" type="body"/>
          </p:nvPr>
        </p:nvSpPr>
        <p:spPr>
          <a:xfrm>
            <a:off x="609480" y="368208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45" name="Shape 545"/>
        <p:cNvGrpSpPr/>
        <p:nvPr/>
      </p:nvGrpSpPr>
      <p:grpSpPr>
        <a:xfrm>
          <a:off x="0" y="0"/>
          <a:ext cx="0" cy="0"/>
          <a:chOff x="0" y="0"/>
          <a:chExt cx="0" cy="0"/>
        </a:xfrm>
      </p:grpSpPr>
      <p:sp>
        <p:nvSpPr>
          <p:cNvPr id="546" name="Google Shape;546;g2e2b3f397f1_0_2143"/>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g2e2b3f397f1_0_2143"/>
          <p:cNvSpPr txBox="1"/>
          <p:nvPr>
            <p:ph idx="1" type="body"/>
          </p:nvPr>
        </p:nvSpPr>
        <p:spPr>
          <a:xfrm>
            <a:off x="609480" y="1604520"/>
            <a:ext cx="5354400" cy="39774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48" name="Google Shape;548;g2e2b3f397f1_0_2143"/>
          <p:cNvSpPr txBox="1"/>
          <p:nvPr>
            <p:ph idx="2" type="body"/>
          </p:nvPr>
        </p:nvSpPr>
        <p:spPr>
          <a:xfrm>
            <a:off x="6231960" y="160452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49" name="Google Shape;549;g2e2b3f397f1_0_2143"/>
          <p:cNvSpPr txBox="1"/>
          <p:nvPr>
            <p:ph idx="3" type="body"/>
          </p:nvPr>
        </p:nvSpPr>
        <p:spPr>
          <a:xfrm>
            <a:off x="6231960" y="368208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550" name="Shape 550"/>
        <p:cNvGrpSpPr/>
        <p:nvPr/>
      </p:nvGrpSpPr>
      <p:grpSpPr>
        <a:xfrm>
          <a:off x="0" y="0"/>
          <a:ext cx="0" cy="0"/>
          <a:chOff x="0" y="0"/>
          <a:chExt cx="0" cy="0"/>
        </a:xfrm>
      </p:grpSpPr>
      <p:sp>
        <p:nvSpPr>
          <p:cNvPr id="551" name="Google Shape;551;g2e2b3f397f1_0_2148"/>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2" name="Google Shape;552;g2e2b3f397f1_0_2148"/>
          <p:cNvSpPr txBox="1"/>
          <p:nvPr>
            <p:ph idx="1" type="body"/>
          </p:nvPr>
        </p:nvSpPr>
        <p:spPr>
          <a:xfrm>
            <a:off x="609480" y="160452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3" name="Google Shape;553;g2e2b3f397f1_0_2148"/>
          <p:cNvSpPr txBox="1"/>
          <p:nvPr>
            <p:ph idx="2" type="body"/>
          </p:nvPr>
        </p:nvSpPr>
        <p:spPr>
          <a:xfrm>
            <a:off x="6231960" y="160452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4" name="Google Shape;554;g2e2b3f397f1_0_2148"/>
          <p:cNvSpPr txBox="1"/>
          <p:nvPr>
            <p:ph idx="3" type="body"/>
          </p:nvPr>
        </p:nvSpPr>
        <p:spPr>
          <a:xfrm>
            <a:off x="609480" y="3682080"/>
            <a:ext cx="109725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555" name="Shape 555"/>
        <p:cNvGrpSpPr/>
        <p:nvPr/>
      </p:nvGrpSpPr>
      <p:grpSpPr>
        <a:xfrm>
          <a:off x="0" y="0"/>
          <a:ext cx="0" cy="0"/>
          <a:chOff x="0" y="0"/>
          <a:chExt cx="0" cy="0"/>
        </a:xfrm>
      </p:grpSpPr>
      <p:sp>
        <p:nvSpPr>
          <p:cNvPr id="556" name="Google Shape;556;g2e2b3f397f1_0_2153"/>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7" name="Google Shape;557;g2e2b3f397f1_0_2153"/>
          <p:cNvSpPr txBox="1"/>
          <p:nvPr>
            <p:ph idx="1" type="body"/>
          </p:nvPr>
        </p:nvSpPr>
        <p:spPr>
          <a:xfrm>
            <a:off x="609480" y="1604520"/>
            <a:ext cx="109725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8" name="Google Shape;558;g2e2b3f397f1_0_2153"/>
          <p:cNvSpPr txBox="1"/>
          <p:nvPr>
            <p:ph idx="2" type="body"/>
          </p:nvPr>
        </p:nvSpPr>
        <p:spPr>
          <a:xfrm>
            <a:off x="609480" y="3682080"/>
            <a:ext cx="109725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59" name="Shape 559"/>
        <p:cNvGrpSpPr/>
        <p:nvPr/>
      </p:nvGrpSpPr>
      <p:grpSpPr>
        <a:xfrm>
          <a:off x="0" y="0"/>
          <a:ext cx="0" cy="0"/>
          <a:chOff x="0" y="0"/>
          <a:chExt cx="0" cy="0"/>
        </a:xfrm>
      </p:grpSpPr>
      <p:sp>
        <p:nvSpPr>
          <p:cNvPr id="560" name="Google Shape;560;g2e2b3f397f1_0_2157"/>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1" name="Google Shape;561;g2e2b3f397f1_0_2157"/>
          <p:cNvSpPr txBox="1"/>
          <p:nvPr>
            <p:ph idx="1" type="body"/>
          </p:nvPr>
        </p:nvSpPr>
        <p:spPr>
          <a:xfrm>
            <a:off x="609480" y="160452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2" name="Google Shape;562;g2e2b3f397f1_0_2157"/>
          <p:cNvSpPr txBox="1"/>
          <p:nvPr>
            <p:ph idx="2" type="body"/>
          </p:nvPr>
        </p:nvSpPr>
        <p:spPr>
          <a:xfrm>
            <a:off x="6231960" y="160452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3" name="Google Shape;563;g2e2b3f397f1_0_2157"/>
          <p:cNvSpPr txBox="1"/>
          <p:nvPr>
            <p:ph idx="3" type="body"/>
          </p:nvPr>
        </p:nvSpPr>
        <p:spPr>
          <a:xfrm>
            <a:off x="609480" y="368208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4" name="Google Shape;564;g2e2b3f397f1_0_2157"/>
          <p:cNvSpPr txBox="1"/>
          <p:nvPr>
            <p:ph idx="4" type="body"/>
          </p:nvPr>
        </p:nvSpPr>
        <p:spPr>
          <a:xfrm>
            <a:off x="6231960" y="3682080"/>
            <a:ext cx="53544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65" name="Shape 565"/>
        <p:cNvGrpSpPr/>
        <p:nvPr/>
      </p:nvGrpSpPr>
      <p:grpSpPr>
        <a:xfrm>
          <a:off x="0" y="0"/>
          <a:ext cx="0" cy="0"/>
          <a:chOff x="0" y="0"/>
          <a:chExt cx="0" cy="0"/>
        </a:xfrm>
      </p:grpSpPr>
      <p:sp>
        <p:nvSpPr>
          <p:cNvPr id="566" name="Google Shape;566;g2e2b3f397f1_0_2163"/>
          <p:cNvSpPr txBox="1"/>
          <p:nvPr>
            <p:ph type="title"/>
          </p:nvPr>
        </p:nvSpPr>
        <p:spPr>
          <a:xfrm>
            <a:off x="1371600" y="450720"/>
            <a:ext cx="9448500" cy="183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7" name="Google Shape;567;g2e2b3f397f1_0_2163"/>
          <p:cNvSpPr txBox="1"/>
          <p:nvPr>
            <p:ph idx="1" type="body"/>
          </p:nvPr>
        </p:nvSpPr>
        <p:spPr>
          <a:xfrm>
            <a:off x="609480" y="1604520"/>
            <a:ext cx="35331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8" name="Google Shape;568;g2e2b3f397f1_0_2163"/>
          <p:cNvSpPr txBox="1"/>
          <p:nvPr>
            <p:ph idx="2" type="body"/>
          </p:nvPr>
        </p:nvSpPr>
        <p:spPr>
          <a:xfrm>
            <a:off x="4319640" y="1604520"/>
            <a:ext cx="35331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69" name="Google Shape;569;g2e2b3f397f1_0_2163"/>
          <p:cNvSpPr txBox="1"/>
          <p:nvPr>
            <p:ph idx="3" type="body"/>
          </p:nvPr>
        </p:nvSpPr>
        <p:spPr>
          <a:xfrm>
            <a:off x="8029800" y="1604520"/>
            <a:ext cx="35331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0" name="Google Shape;570;g2e2b3f397f1_0_2163"/>
          <p:cNvSpPr txBox="1"/>
          <p:nvPr>
            <p:ph idx="4" type="body"/>
          </p:nvPr>
        </p:nvSpPr>
        <p:spPr>
          <a:xfrm>
            <a:off x="609480" y="3682080"/>
            <a:ext cx="35331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1" name="Google Shape;571;g2e2b3f397f1_0_2163"/>
          <p:cNvSpPr txBox="1"/>
          <p:nvPr>
            <p:ph idx="5" type="body"/>
          </p:nvPr>
        </p:nvSpPr>
        <p:spPr>
          <a:xfrm>
            <a:off x="4319640" y="3682080"/>
            <a:ext cx="35331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2" name="Google Shape;572;g2e2b3f397f1_0_2163"/>
          <p:cNvSpPr txBox="1"/>
          <p:nvPr>
            <p:ph idx="6" type="body"/>
          </p:nvPr>
        </p:nvSpPr>
        <p:spPr>
          <a:xfrm>
            <a:off x="8029800" y="3682080"/>
            <a:ext cx="3533100" cy="1896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GI4all.E - Greetings" showMasterSp="0">
  <p:cSld name="NGI4all.E - Greetings">
    <p:spTree>
      <p:nvGrpSpPr>
        <p:cNvPr id="64" name="Shape 64"/>
        <p:cNvGrpSpPr/>
        <p:nvPr/>
      </p:nvGrpSpPr>
      <p:grpSpPr>
        <a:xfrm>
          <a:off x="0" y="0"/>
          <a:ext cx="0" cy="0"/>
          <a:chOff x="0" y="0"/>
          <a:chExt cx="0" cy="0"/>
        </a:xfrm>
      </p:grpSpPr>
      <p:sp>
        <p:nvSpPr>
          <p:cNvPr id="65" name="Google Shape;65;g2e2b3f397f1_0_561"/>
          <p:cNvSpPr/>
          <p:nvPr/>
        </p:nvSpPr>
        <p:spPr>
          <a:xfrm rot="-5400000">
            <a:off x="3459121" y="-3097656"/>
            <a:ext cx="5273752" cy="1057592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4"/>
              </a:gs>
              <a:gs pos="50000">
                <a:schemeClr val="accent5"/>
              </a:gs>
              <a:gs pos="100000">
                <a:schemeClr val="accent6"/>
              </a:gs>
            </a:gsLst>
            <a:lin ang="2700006"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 name="Google Shape;66;g2e2b3f397f1_0_561"/>
          <p:cNvSpPr txBox="1"/>
          <p:nvPr>
            <p:ph type="title"/>
          </p:nvPr>
        </p:nvSpPr>
        <p:spPr>
          <a:xfrm>
            <a:off x="1371601" y="450851"/>
            <a:ext cx="9448800" cy="1835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lt1"/>
              </a:buClr>
              <a:buSzPts val="3200"/>
              <a:buFont typeface="Montserrat"/>
              <a:buNone/>
              <a:defRPr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e2b3f397f1_0_561"/>
          <p:cNvSpPr txBox="1"/>
          <p:nvPr/>
        </p:nvSpPr>
        <p:spPr>
          <a:xfrm>
            <a:off x="714512" y="5870405"/>
            <a:ext cx="7844700" cy="57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050"/>
              <a:buFont typeface="Montserrat"/>
              <a:buNone/>
            </a:pPr>
            <a:r>
              <a:rPr b="0" i="0" lang="en-US" sz="1050" u="none" cap="none" strike="noStrike">
                <a:solidFill>
                  <a:schemeClr val="dk1"/>
                </a:solidFill>
                <a:latin typeface="Montserrat"/>
                <a:ea typeface="Montserrat"/>
                <a:cs typeface="Montserrat"/>
                <a:sym typeface="Montserrat"/>
              </a:rPr>
              <a:t>The NGI Commons project has received funding from the European Union’s Horizon Europe Research and Innovation Programme under Grant Agreement No 101135279. This project is part of the </a:t>
            </a:r>
            <a:r>
              <a:rPr b="0" i="0" lang="en-US" sz="1050" u="none" cap="none" strike="noStrike">
                <a:solidFill>
                  <a:schemeClr val="dk1"/>
                </a:solidFill>
                <a:uFill>
                  <a:noFill/>
                </a:uFill>
                <a:latin typeface="Montserrat"/>
                <a:ea typeface="Montserrat"/>
                <a:cs typeface="Montserrat"/>
                <a:sym typeface="Montserrat"/>
                <a:hlinkClick r:id="rId2">
                  <a:extLst>
                    <a:ext uri="{A12FA001-AC4F-418D-AE19-62706E023703}">
                      <ahyp:hlinkClr val="tx"/>
                    </a:ext>
                  </a:extLst>
                </a:hlinkClick>
              </a:rPr>
              <a:t>NGI Initiative</a:t>
            </a:r>
            <a:r>
              <a:rPr b="0" i="0" lang="en-US" sz="1050" u="none" cap="none" strike="noStrike">
                <a:solidFill>
                  <a:schemeClr val="dk1"/>
                </a:solidFill>
                <a:latin typeface="Montserrat"/>
                <a:ea typeface="Montserrat"/>
                <a:cs typeface="Montserrat"/>
                <a:sym typeface="Montserrat"/>
              </a:rPr>
              <a:t>.</a:t>
            </a:r>
            <a:endParaRPr b="0" i="0" sz="105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50"/>
              <a:buFont typeface="Montserrat"/>
              <a:buNone/>
            </a:pPr>
            <a:r>
              <a:rPr b="0" i="0" lang="en-US" sz="1050" u="none" cap="none" strike="noStrike">
                <a:solidFill>
                  <a:schemeClr val="dk1"/>
                </a:solidFill>
                <a:latin typeface="Montserrat"/>
                <a:ea typeface="Montserrat"/>
                <a:cs typeface="Montserrat"/>
                <a:sym typeface="Montserrat"/>
              </a:rPr>
              <a:t>This work has received funding from the Swiss State Secretariat for Education, Research, and Innovation (SERI).</a:t>
            </a:r>
            <a:endParaRPr b="0" i="0" sz="1050" u="none" cap="none" strike="noStrike">
              <a:solidFill>
                <a:schemeClr val="dk1"/>
              </a:solidFill>
              <a:latin typeface="Montserrat"/>
              <a:ea typeface="Montserrat"/>
              <a:cs typeface="Montserrat"/>
              <a:sym typeface="Montserrat"/>
            </a:endParaRPr>
          </a:p>
        </p:txBody>
      </p:sp>
      <p:pic>
        <p:nvPicPr>
          <p:cNvPr descr="Immagine che contiene testo, Carattere, Blu elettrico, simbolo&#10;&#10;Descrizione generata automaticamente" id="68" name="Google Shape;68;g2e2b3f397f1_0_561"/>
          <p:cNvPicPr preferRelativeResize="0"/>
          <p:nvPr/>
        </p:nvPicPr>
        <p:blipFill rotWithShape="1">
          <a:blip r:embed="rId3">
            <a:alphaModFix/>
          </a:blip>
          <a:srcRect b="0" l="0" r="0" t="0"/>
          <a:stretch/>
        </p:blipFill>
        <p:spPr>
          <a:xfrm>
            <a:off x="776180" y="5172753"/>
            <a:ext cx="2522513" cy="528364"/>
          </a:xfrm>
          <a:prstGeom prst="rect">
            <a:avLst/>
          </a:prstGeom>
          <a:noFill/>
          <a:ln>
            <a:noFill/>
          </a:ln>
        </p:spPr>
      </p:pic>
      <p:pic>
        <p:nvPicPr>
          <p:cNvPr descr="Immagine che contiene testo, schermata, Carattere&#10;&#10;Descrizione generata automaticamente" id="69" name="Google Shape;69;g2e2b3f397f1_0_561"/>
          <p:cNvPicPr preferRelativeResize="0"/>
          <p:nvPr/>
        </p:nvPicPr>
        <p:blipFill rotWithShape="1">
          <a:blip r:embed="rId4">
            <a:alphaModFix/>
          </a:blip>
          <a:srcRect b="0" l="0" r="0" t="0"/>
          <a:stretch/>
        </p:blipFill>
        <p:spPr>
          <a:xfrm>
            <a:off x="5099819" y="5080186"/>
            <a:ext cx="2585325" cy="646331"/>
          </a:xfrm>
          <a:prstGeom prst="rect">
            <a:avLst/>
          </a:prstGeom>
          <a:noFill/>
          <a:ln>
            <a:noFill/>
          </a:ln>
        </p:spPr>
      </p:pic>
      <p:sp>
        <p:nvSpPr>
          <p:cNvPr id="70" name="Google Shape;70;g2e2b3f397f1_0_561">
            <a:hlinkClick r:id="rId5"/>
          </p:cNvPr>
          <p:cNvSpPr/>
          <p:nvPr/>
        </p:nvSpPr>
        <p:spPr>
          <a:xfrm>
            <a:off x="2320695" y="2751140"/>
            <a:ext cx="2017500" cy="4155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commons.ngi.eu</a:t>
            </a:r>
            <a:endParaRPr b="1" i="0" sz="1400" u="none" cap="none" strike="noStrike">
              <a:solidFill>
                <a:schemeClr val="lt1"/>
              </a:solidFill>
              <a:latin typeface="Montserrat"/>
              <a:ea typeface="Montserrat"/>
              <a:cs typeface="Montserrat"/>
              <a:sym typeface="Montserrat"/>
            </a:endParaRPr>
          </a:p>
        </p:txBody>
      </p:sp>
      <p:pic>
        <p:nvPicPr>
          <p:cNvPr id="71" name="Google Shape;71;g2e2b3f397f1_0_561">
            <a:hlinkClick r:id="rId6"/>
          </p:cNvPr>
          <p:cNvPicPr preferRelativeResize="0"/>
          <p:nvPr/>
        </p:nvPicPr>
        <p:blipFill rotWithShape="1">
          <a:blip r:embed="rId7">
            <a:alphaModFix/>
          </a:blip>
          <a:srcRect b="0" l="0" r="0" t="0"/>
          <a:stretch/>
        </p:blipFill>
        <p:spPr>
          <a:xfrm>
            <a:off x="1750910" y="2747354"/>
            <a:ext cx="457200" cy="413246"/>
          </a:xfrm>
          <a:prstGeom prst="rect">
            <a:avLst/>
          </a:prstGeom>
          <a:noFill/>
          <a:ln>
            <a:noFill/>
          </a:ln>
        </p:spPr>
      </p:pic>
      <p:sp>
        <p:nvSpPr>
          <p:cNvPr id="72" name="Google Shape;72;g2e2b3f397f1_0_561">
            <a:hlinkClick r:id="rId8"/>
          </p:cNvPr>
          <p:cNvSpPr/>
          <p:nvPr/>
        </p:nvSpPr>
        <p:spPr>
          <a:xfrm>
            <a:off x="7685162" y="2747354"/>
            <a:ext cx="1789500" cy="4155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a:t>
            </a:r>
            <a:endParaRPr b="1" i="0" sz="1400" u="none" cap="none" strike="noStrike">
              <a:solidFill>
                <a:schemeClr val="lt1"/>
              </a:solidFill>
              <a:latin typeface="Montserrat"/>
              <a:ea typeface="Montserrat"/>
              <a:cs typeface="Montserrat"/>
              <a:sym typeface="Montserrat"/>
            </a:endParaRPr>
          </a:p>
        </p:txBody>
      </p:sp>
      <p:sp>
        <p:nvSpPr>
          <p:cNvPr id="73" name="Google Shape;73;g2e2b3f397f1_0_561">
            <a:hlinkClick r:id="rId9"/>
          </p:cNvPr>
          <p:cNvSpPr/>
          <p:nvPr/>
        </p:nvSpPr>
        <p:spPr>
          <a:xfrm>
            <a:off x="7685162" y="3487460"/>
            <a:ext cx="1789500" cy="4155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a:t>
            </a:r>
            <a:endParaRPr b="1" i="0" sz="1400" u="none" cap="none" strike="noStrike">
              <a:solidFill>
                <a:schemeClr val="lt1"/>
              </a:solidFill>
              <a:latin typeface="Montserrat"/>
              <a:ea typeface="Montserrat"/>
              <a:cs typeface="Montserrat"/>
              <a:sym typeface="Montserrat"/>
            </a:endParaRPr>
          </a:p>
        </p:txBody>
      </p:sp>
      <p:pic>
        <p:nvPicPr>
          <p:cNvPr id="74" name="Google Shape;74;g2e2b3f397f1_0_561">
            <a:hlinkClick r:id="rId10"/>
          </p:cNvPr>
          <p:cNvPicPr preferRelativeResize="0"/>
          <p:nvPr/>
        </p:nvPicPr>
        <p:blipFill rotWithShape="1">
          <a:blip r:embed="rId11">
            <a:alphaModFix/>
          </a:blip>
          <a:srcRect b="0" l="0" r="0" t="0"/>
          <a:stretch/>
        </p:blipFill>
        <p:spPr>
          <a:xfrm>
            <a:off x="7159538" y="3447412"/>
            <a:ext cx="457200" cy="457200"/>
          </a:xfrm>
          <a:prstGeom prst="rect">
            <a:avLst/>
          </a:prstGeom>
          <a:noFill/>
          <a:ln>
            <a:noFill/>
          </a:ln>
        </p:spPr>
      </p:pic>
      <p:pic>
        <p:nvPicPr>
          <p:cNvPr id="75" name="Google Shape;75;g2e2b3f397f1_0_561">
            <a:hlinkClick r:id="rId12"/>
          </p:cNvPr>
          <p:cNvPicPr preferRelativeResize="0"/>
          <p:nvPr/>
        </p:nvPicPr>
        <p:blipFill rotWithShape="1">
          <a:blip r:embed="rId13">
            <a:alphaModFix/>
          </a:blip>
          <a:srcRect b="0" l="0" r="0" t="0"/>
          <a:stretch/>
        </p:blipFill>
        <p:spPr>
          <a:xfrm>
            <a:off x="1750910" y="3482261"/>
            <a:ext cx="457200" cy="490451"/>
          </a:xfrm>
          <a:prstGeom prst="rect">
            <a:avLst/>
          </a:prstGeom>
          <a:noFill/>
          <a:ln>
            <a:noFill/>
          </a:ln>
        </p:spPr>
      </p:pic>
      <p:sp>
        <p:nvSpPr>
          <p:cNvPr id="76" name="Google Shape;76;g2e2b3f397f1_0_561">
            <a:hlinkClick r:id="rId14"/>
          </p:cNvPr>
          <p:cNvSpPr/>
          <p:nvPr/>
        </p:nvSpPr>
        <p:spPr>
          <a:xfrm>
            <a:off x="2304784" y="3487460"/>
            <a:ext cx="3471300" cy="4155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lt1"/>
              </a:buClr>
              <a:buSzPts val="1400"/>
              <a:buFont typeface="Montserrat"/>
              <a:buNone/>
            </a:pPr>
            <a:r>
              <a:rPr b="1" i="0" lang="en-US" sz="1400" u="none" cap="none" strike="noStrike">
                <a:solidFill>
                  <a:schemeClr val="lt1"/>
                </a:solidFill>
                <a:latin typeface="Montserrat"/>
                <a:ea typeface="Montserrat"/>
                <a:cs typeface="Montserrat"/>
                <a:sym typeface="Montserrat"/>
              </a:rPr>
              <a:t>@NGICommons@eupolicy.social</a:t>
            </a:r>
            <a:endParaRPr b="1" i="0" sz="1400" u="none" cap="none" strike="noStrike">
              <a:solidFill>
                <a:schemeClr val="lt1"/>
              </a:solidFill>
              <a:latin typeface="Montserrat"/>
              <a:ea typeface="Montserrat"/>
              <a:cs typeface="Montserrat"/>
              <a:sym typeface="Montserrat"/>
            </a:endParaRPr>
          </a:p>
        </p:txBody>
      </p:sp>
      <p:pic>
        <p:nvPicPr>
          <p:cNvPr id="77" name="Google Shape;77;g2e2b3f397f1_0_561">
            <a:hlinkClick r:id="rId15"/>
          </p:cNvPr>
          <p:cNvPicPr preferRelativeResize="0"/>
          <p:nvPr/>
        </p:nvPicPr>
        <p:blipFill rotWithShape="1">
          <a:blip r:embed="rId16">
            <a:alphaModFix/>
          </a:blip>
          <a:srcRect b="0" l="0" r="0" t="0"/>
          <a:stretch/>
        </p:blipFill>
        <p:spPr>
          <a:xfrm>
            <a:off x="7174795" y="2748587"/>
            <a:ext cx="403278" cy="412012"/>
          </a:xfrm>
          <a:prstGeom prst="rect">
            <a:avLst/>
          </a:prstGeom>
          <a:noFill/>
          <a:ln>
            <a:noFill/>
          </a:ln>
        </p:spPr>
      </p:pic>
      <p:pic>
        <p:nvPicPr>
          <p:cNvPr id="78" name="Google Shape;78;g2e2b3f397f1_0_561">
            <a:hlinkClick r:id="rId17"/>
          </p:cNvPr>
          <p:cNvPicPr preferRelativeResize="0"/>
          <p:nvPr/>
        </p:nvPicPr>
        <p:blipFill rotWithShape="1">
          <a:blip r:embed="rId18">
            <a:alphaModFix/>
          </a:blip>
          <a:srcRect b="177" l="0" r="0" t="189"/>
          <a:stretch/>
        </p:blipFill>
        <p:spPr>
          <a:xfrm>
            <a:off x="9602564" y="5988283"/>
            <a:ext cx="1796874" cy="471282"/>
          </a:xfrm>
          <a:prstGeom prst="rect">
            <a:avLst/>
          </a:prstGeom>
          <a:noFill/>
          <a:ln>
            <a:noFill/>
          </a:ln>
        </p:spPr>
      </p:pic>
      <p:pic>
        <p:nvPicPr>
          <p:cNvPr id="79" name="Google Shape;79;g2e2b3f397f1_0_561"/>
          <p:cNvPicPr preferRelativeResize="0"/>
          <p:nvPr/>
        </p:nvPicPr>
        <p:blipFill rotWithShape="1">
          <a:blip r:embed="rId19">
            <a:alphaModFix/>
          </a:blip>
          <a:srcRect b="0" l="0" r="0" t="0"/>
          <a:stretch/>
        </p:blipFill>
        <p:spPr>
          <a:xfrm>
            <a:off x="3424698" y="5255738"/>
            <a:ext cx="807152" cy="362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6.xml"/><Relationship Id="rId22" Type="http://schemas.openxmlformats.org/officeDocument/2006/relationships/slideLayout" Target="../slideLayouts/slideLayout18.xml"/><Relationship Id="rId21" Type="http://schemas.openxmlformats.org/officeDocument/2006/relationships/slideLayout" Target="../slideLayouts/slideLayout17.xml"/><Relationship Id="rId24" Type="http://schemas.openxmlformats.org/officeDocument/2006/relationships/slideLayout" Target="../slideLayouts/slideLayout20.xml"/><Relationship Id="rId23" Type="http://schemas.openxmlformats.org/officeDocument/2006/relationships/slideLayout" Target="../slideLayouts/slideLayout19.xml"/><Relationship Id="rId1" Type="http://schemas.openxmlformats.org/officeDocument/2006/relationships/hyperlink" Target="https://commons.ngi.eu/" TargetMode="External"/><Relationship Id="rId2" Type="http://schemas.openxmlformats.org/officeDocument/2006/relationships/image" Target="../media/image1.png"/><Relationship Id="rId3" Type="http://schemas.openxmlformats.org/officeDocument/2006/relationships/hyperlink" Target="http://creativecommons.org/licenses/by-sa/4.0/?ref=chooser-v1" TargetMode="External"/><Relationship Id="rId4" Type="http://schemas.openxmlformats.org/officeDocument/2006/relationships/hyperlink" Target="http://commons.ngi.eu" TargetMode="External"/><Relationship Id="rId9" Type="http://schemas.openxmlformats.org/officeDocument/2006/relationships/slideLayout" Target="../slideLayouts/slideLayout5.xml"/><Relationship Id="rId26" Type="http://schemas.openxmlformats.org/officeDocument/2006/relationships/slideLayout" Target="../slideLayouts/slideLayout22.xml"/><Relationship Id="rId25" Type="http://schemas.openxmlformats.org/officeDocument/2006/relationships/slideLayout" Target="../slideLayouts/slideLayout21.xml"/><Relationship Id="rId28" Type="http://schemas.openxmlformats.org/officeDocument/2006/relationships/slideLayout" Target="../slideLayouts/slideLayout24.xml"/><Relationship Id="rId27" Type="http://schemas.openxmlformats.org/officeDocument/2006/relationships/slideLayout" Target="../slideLayouts/slideLayout23.xml"/><Relationship Id="rId5" Type="http://schemas.openxmlformats.org/officeDocument/2006/relationships/slideLayout" Target="../slideLayouts/slideLayout1.xml"/><Relationship Id="rId6" Type="http://schemas.openxmlformats.org/officeDocument/2006/relationships/slideLayout" Target="../slideLayouts/slideLayout2.xml"/><Relationship Id="rId29" Type="http://schemas.openxmlformats.org/officeDocument/2006/relationships/slideLayout" Target="../slideLayouts/slideLayout25.xml"/><Relationship Id="rId7" Type="http://schemas.openxmlformats.org/officeDocument/2006/relationships/slideLayout" Target="../slideLayouts/slideLayout3.xml"/><Relationship Id="rId8" Type="http://schemas.openxmlformats.org/officeDocument/2006/relationships/slideLayout" Target="../slideLayouts/slideLayout4.xml"/><Relationship Id="rId31" Type="http://schemas.openxmlformats.org/officeDocument/2006/relationships/slideLayout" Target="../slideLayouts/slideLayout27.xml"/><Relationship Id="rId30" Type="http://schemas.openxmlformats.org/officeDocument/2006/relationships/slideLayout" Target="../slideLayouts/slideLayout26.xml"/><Relationship Id="rId11" Type="http://schemas.openxmlformats.org/officeDocument/2006/relationships/slideLayout" Target="../slideLayouts/slideLayout7.xml"/><Relationship Id="rId33" Type="http://schemas.openxmlformats.org/officeDocument/2006/relationships/slideLayout" Target="../slideLayouts/slideLayout29.xml"/><Relationship Id="rId10" Type="http://schemas.openxmlformats.org/officeDocument/2006/relationships/slideLayout" Target="../slideLayouts/slideLayout6.xml"/><Relationship Id="rId32" Type="http://schemas.openxmlformats.org/officeDocument/2006/relationships/slideLayout" Target="../slideLayouts/slideLayout28.xml"/><Relationship Id="rId13" Type="http://schemas.openxmlformats.org/officeDocument/2006/relationships/slideLayout" Target="../slideLayouts/slideLayout9.xml"/><Relationship Id="rId12" Type="http://schemas.openxmlformats.org/officeDocument/2006/relationships/slideLayout" Target="../slideLayouts/slideLayout8.xml"/><Relationship Id="rId34" Type="http://schemas.openxmlformats.org/officeDocument/2006/relationships/theme" Target="../theme/theme2.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19" Type="http://schemas.openxmlformats.org/officeDocument/2006/relationships/slideLayout" Target="../slideLayouts/slideLayout15.xml"/><Relationship Id="rId18"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hyperlink" Target="https://commons.ngi.eu/" TargetMode="External"/><Relationship Id="rId2" Type="http://schemas.openxmlformats.org/officeDocument/2006/relationships/image" Target="../media/image1.png"/><Relationship Id="rId3" Type="http://schemas.openxmlformats.org/officeDocument/2006/relationships/hyperlink" Target="http://creativecommons.org/licenses/by-sa/4.0/?ref=chooser-v1" TargetMode="External"/><Relationship Id="rId4" Type="http://schemas.openxmlformats.org/officeDocument/2006/relationships/hyperlink" Target="http://commons.ngi.eu" TargetMode="Externa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5" Type="http://schemas.openxmlformats.org/officeDocument/2006/relationships/image" Target="../media/image14.png"/><Relationship Id="rId6" Type="http://schemas.openxmlformats.org/officeDocument/2006/relationships/image" Target="../media/image13.png"/><Relationship Id="rId29" Type="http://schemas.openxmlformats.org/officeDocument/2006/relationships/slideLayout" Target="../slideLayouts/slideLayout52.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1" Type="http://schemas.openxmlformats.org/officeDocument/2006/relationships/slideLayout" Target="../slideLayouts/slideLayout54.xml"/><Relationship Id="rId30" Type="http://schemas.openxmlformats.org/officeDocument/2006/relationships/slideLayout" Target="../slideLayouts/slideLayout5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32" Type="http://schemas.openxmlformats.org/officeDocument/2006/relationships/theme" Target="../theme/theme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3.xml"/><Relationship Id="rId22" Type="http://schemas.openxmlformats.org/officeDocument/2006/relationships/slideLayout" Target="../slideLayouts/slideLayout75.xml"/><Relationship Id="rId21" Type="http://schemas.openxmlformats.org/officeDocument/2006/relationships/slideLayout" Target="../slideLayouts/slideLayout74.xml"/><Relationship Id="rId24" Type="http://schemas.openxmlformats.org/officeDocument/2006/relationships/theme" Target="../theme/theme1.xml"/><Relationship Id="rId23" Type="http://schemas.openxmlformats.org/officeDocument/2006/relationships/slideLayout" Target="../slideLayouts/slideLayout76.xml"/><Relationship Id="rId1" Type="http://schemas.openxmlformats.org/officeDocument/2006/relationships/image" Target="../media/image27.jpg"/><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slideLayout" Target="../slideLayouts/slideLayout68.xml"/><Relationship Id="rId14" Type="http://schemas.openxmlformats.org/officeDocument/2006/relationships/slideLayout" Target="../slideLayouts/slideLayout67.xml"/><Relationship Id="rId17" Type="http://schemas.openxmlformats.org/officeDocument/2006/relationships/slideLayout" Target="../slideLayouts/slideLayout70.xml"/><Relationship Id="rId16" Type="http://schemas.openxmlformats.org/officeDocument/2006/relationships/slideLayout" Target="../slideLayouts/slideLayout69.xml"/><Relationship Id="rId19" Type="http://schemas.openxmlformats.org/officeDocument/2006/relationships/slideLayout" Target="../slideLayouts/slideLayout72.xml"/><Relationship Id="rId18"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2.jpg"/><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e2b3f397f1_0_453"/>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accent4"/>
              </a:buClr>
              <a:buSzPts val="3200"/>
              <a:buFont typeface="Montserrat"/>
              <a:buNone/>
              <a:defRPr b="1" i="0" sz="32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11" name="Google Shape;11;g2e2b3f397f1_0_453"/>
          <p:cNvSpPr txBox="1"/>
          <p:nvPr>
            <p:ph idx="1" type="body"/>
          </p:nvPr>
        </p:nvSpPr>
        <p:spPr>
          <a:xfrm>
            <a:off x="810000" y="2184401"/>
            <a:ext cx="10563300" cy="3674400"/>
          </a:xfrm>
          <a:prstGeom prst="rect">
            <a:avLst/>
          </a:prstGeom>
          <a:noFill/>
          <a:ln>
            <a:noFill/>
          </a:ln>
        </p:spPr>
        <p:txBody>
          <a:bodyPr anchorCtr="0" anchor="t" bIns="45700" lIns="91425" spcFirstLastPara="1" rIns="91425" wrap="square" tIns="45700">
            <a:normAutofit/>
          </a:bodyPr>
          <a:lstStyle>
            <a:lvl1pPr indent="-354330" lvl="0" marL="457200" marR="0" rtl="0" algn="l">
              <a:lnSpc>
                <a:spcPct val="100000"/>
              </a:lnSpc>
              <a:spcBef>
                <a:spcPts val="360"/>
              </a:spcBef>
              <a:spcAft>
                <a:spcPts val="0"/>
              </a:spcAft>
              <a:buClr>
                <a:schemeClr val="accent4"/>
              </a:buClr>
              <a:buSzPts val="1980"/>
              <a:buFont typeface="Arial"/>
              <a:buChar char="•"/>
              <a:defRPr b="0" i="0" sz="1800" u="none" cap="none" strike="noStrike">
                <a:solidFill>
                  <a:schemeClr val="dk1"/>
                </a:solidFill>
                <a:latin typeface="Montserrat"/>
                <a:ea typeface="Montserrat"/>
                <a:cs typeface="Montserrat"/>
                <a:sym typeface="Montserrat"/>
              </a:defRPr>
            </a:lvl1pPr>
            <a:lvl2pPr indent="-330200" lvl="1" marL="914400" marR="0" rtl="0" algn="l">
              <a:lnSpc>
                <a:spcPct val="100000"/>
              </a:lnSpc>
              <a:spcBef>
                <a:spcPts val="600"/>
              </a:spcBef>
              <a:spcAft>
                <a:spcPts val="0"/>
              </a:spcAft>
              <a:buClr>
                <a:schemeClr val="accent5"/>
              </a:buClr>
              <a:buSzPts val="1600"/>
              <a:buFont typeface="Arial"/>
              <a:buChar char="•"/>
              <a:defRPr b="0" i="0" sz="16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600"/>
              </a:spcBef>
              <a:spcAft>
                <a:spcPts val="0"/>
              </a:spcAft>
              <a:buClr>
                <a:schemeClr val="accent6"/>
              </a:buClr>
              <a:buSzPts val="1400"/>
              <a:buFont typeface="Arial"/>
              <a:buChar char="•"/>
              <a:defRPr b="0" i="0" sz="1400" u="none" cap="none" strike="noStrike">
                <a:solidFill>
                  <a:schemeClr val="dk1"/>
                </a:solidFill>
                <a:latin typeface="Montserrat"/>
                <a:ea typeface="Montserrat"/>
                <a:cs typeface="Montserrat"/>
                <a:sym typeface="Montserrat"/>
              </a:defRPr>
            </a:lvl3pPr>
            <a:lvl4pPr indent="-304800" lvl="3" marL="18288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00000"/>
              </a:lnSpc>
              <a:spcBef>
                <a:spcPts val="600"/>
              </a:spcBef>
              <a:spcAft>
                <a:spcPts val="0"/>
              </a:spcAft>
              <a:buClr>
                <a:schemeClr val="accent4"/>
              </a:buClr>
              <a:buSzPts val="1200"/>
              <a:buFont typeface="Noto Sans Symbols"/>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600"/>
              </a:spcBef>
              <a:spcAft>
                <a:spcPts val="60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9pPr>
          </a:lstStyle>
          <a:p/>
        </p:txBody>
      </p:sp>
      <p:sp>
        <p:nvSpPr>
          <p:cNvPr id="12" name="Google Shape;12;g2e2b3f397f1_0_453"/>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pic>
        <p:nvPicPr>
          <p:cNvPr id="13" name="Google Shape;13;g2e2b3f397f1_0_453">
            <a:hlinkClick r:id="rId1"/>
          </p:cNvPr>
          <p:cNvPicPr preferRelativeResize="0"/>
          <p:nvPr/>
        </p:nvPicPr>
        <p:blipFill rotWithShape="1">
          <a:blip r:embed="rId2">
            <a:alphaModFix/>
          </a:blip>
          <a:srcRect b="177" l="0" r="0" t="189"/>
          <a:stretch/>
        </p:blipFill>
        <p:spPr>
          <a:xfrm>
            <a:off x="9602564" y="5988283"/>
            <a:ext cx="1796874" cy="471282"/>
          </a:xfrm>
          <a:prstGeom prst="rect">
            <a:avLst/>
          </a:prstGeom>
          <a:noFill/>
          <a:ln>
            <a:noFill/>
          </a:ln>
        </p:spPr>
      </p:pic>
      <p:sp>
        <p:nvSpPr>
          <p:cNvPr id="14" name="Google Shape;14;g2e2b3f397f1_0_453"/>
          <p:cNvSpPr txBox="1"/>
          <p:nvPr/>
        </p:nvSpPr>
        <p:spPr>
          <a:xfrm>
            <a:off x="1384825" y="6137325"/>
            <a:ext cx="3000000" cy="3231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uFill>
                  <a:noFill/>
                </a:uFill>
                <a:latin typeface="Montserrat"/>
                <a:ea typeface="Montserrat"/>
                <a:cs typeface="Montserrat"/>
                <a:sym typeface="Montserrat"/>
                <a:hlinkClick r:id="rId3">
                  <a:extLst>
                    <a:ext uri="{A12FA001-AC4F-418D-AE19-62706E023703}">
                      <ahyp:hlinkClr val="tx"/>
                    </a:ext>
                  </a:extLst>
                </a:hlinkClick>
              </a:rPr>
              <a:t>CC BY-SA 4.0</a:t>
            </a:r>
            <a:r>
              <a:rPr b="0" i="0" lang="en-US" sz="900" u="none" cap="none" strike="noStrike">
                <a:solidFill>
                  <a:srgbClr val="1E1D1D"/>
                </a:solidFill>
                <a:latin typeface="Montserrat"/>
                <a:ea typeface="Montserrat"/>
                <a:cs typeface="Montserrat"/>
                <a:sym typeface="Montserrat"/>
              </a:rPr>
              <a:t> | 2024-2026 | </a:t>
            </a:r>
            <a:r>
              <a:rPr b="1" i="0" lang="en-US" sz="900" u="sng" cap="none" strike="noStrike">
                <a:solidFill>
                  <a:schemeClr val="hlink"/>
                </a:solidFill>
                <a:latin typeface="Montserrat"/>
                <a:ea typeface="Montserrat"/>
                <a:cs typeface="Montserrat"/>
                <a:sym typeface="Montserrat"/>
                <a:hlinkClick r:id="rId4"/>
              </a:rPr>
              <a:t>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1E1D1D"/>
              </a:solidFill>
              <a:latin typeface="Montserrat"/>
              <a:ea typeface="Montserrat"/>
              <a:cs typeface="Montserrat"/>
              <a:sym typeface="Montserrat"/>
            </a:endParaRPr>
          </a:p>
        </p:txBody>
      </p:sp>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 id="2147483677"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pic>
        <p:nvPicPr>
          <p:cNvPr id="198" name="Google Shape;198;p24">
            <a:hlinkClick r:id="rId1"/>
          </p:cNvPr>
          <p:cNvPicPr preferRelativeResize="0"/>
          <p:nvPr/>
        </p:nvPicPr>
        <p:blipFill rotWithShape="1">
          <a:blip r:embed="rId2">
            <a:alphaModFix/>
          </a:blip>
          <a:srcRect b="175" l="0" r="0" t="188"/>
          <a:stretch/>
        </p:blipFill>
        <p:spPr>
          <a:xfrm>
            <a:off x="809989" y="6064483"/>
            <a:ext cx="1796874" cy="471282"/>
          </a:xfrm>
          <a:prstGeom prst="rect">
            <a:avLst/>
          </a:prstGeom>
          <a:noFill/>
          <a:ln>
            <a:noFill/>
          </a:ln>
        </p:spPr>
      </p:pic>
      <p:sp>
        <p:nvSpPr>
          <p:cNvPr id="199" name="Google Shape;199;p24"/>
          <p:cNvSpPr txBox="1"/>
          <p:nvPr>
            <p:ph type="title"/>
          </p:nvPr>
        </p:nvSpPr>
        <p:spPr>
          <a:xfrm>
            <a:off x="810000" y="447188"/>
            <a:ext cx="10571998" cy="97045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accent4"/>
              </a:buClr>
              <a:buSzPts val="3200"/>
              <a:buFont typeface="Montserrat"/>
              <a:buNone/>
              <a:defRPr b="1" i="0" sz="32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200" name="Google Shape;200;p24"/>
          <p:cNvSpPr txBox="1"/>
          <p:nvPr>
            <p:ph idx="1" type="body"/>
          </p:nvPr>
        </p:nvSpPr>
        <p:spPr>
          <a:xfrm>
            <a:off x="810000" y="2184401"/>
            <a:ext cx="10563285" cy="3674397"/>
          </a:xfrm>
          <a:prstGeom prst="rect">
            <a:avLst/>
          </a:prstGeom>
          <a:noFill/>
          <a:ln>
            <a:noFill/>
          </a:ln>
        </p:spPr>
        <p:txBody>
          <a:bodyPr anchorCtr="0" anchor="t" bIns="45700" lIns="91425" spcFirstLastPara="1" rIns="91425" wrap="square" tIns="45700">
            <a:normAutofit/>
          </a:bodyPr>
          <a:lstStyle>
            <a:lvl1pPr indent="-354330" lvl="0" marL="457200" marR="0" rtl="0" algn="l">
              <a:lnSpc>
                <a:spcPct val="100000"/>
              </a:lnSpc>
              <a:spcBef>
                <a:spcPts val="360"/>
              </a:spcBef>
              <a:spcAft>
                <a:spcPts val="0"/>
              </a:spcAft>
              <a:buClr>
                <a:schemeClr val="accent4"/>
              </a:buClr>
              <a:buSzPts val="1980"/>
              <a:buFont typeface="Arial"/>
              <a:buChar char="•"/>
              <a:defRPr b="0" i="0" sz="1800" u="none" cap="none" strike="noStrike">
                <a:solidFill>
                  <a:schemeClr val="dk1"/>
                </a:solidFill>
                <a:latin typeface="Montserrat"/>
                <a:ea typeface="Montserrat"/>
                <a:cs typeface="Montserrat"/>
                <a:sym typeface="Montserrat"/>
              </a:defRPr>
            </a:lvl1pPr>
            <a:lvl2pPr indent="-330200" lvl="1" marL="914400" marR="0" rtl="0" algn="l">
              <a:lnSpc>
                <a:spcPct val="100000"/>
              </a:lnSpc>
              <a:spcBef>
                <a:spcPts val="600"/>
              </a:spcBef>
              <a:spcAft>
                <a:spcPts val="0"/>
              </a:spcAft>
              <a:buClr>
                <a:schemeClr val="accent5"/>
              </a:buClr>
              <a:buSzPts val="1600"/>
              <a:buFont typeface="Arial"/>
              <a:buChar char="•"/>
              <a:defRPr b="0" i="0" sz="16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600"/>
              </a:spcBef>
              <a:spcAft>
                <a:spcPts val="0"/>
              </a:spcAft>
              <a:buClr>
                <a:schemeClr val="accent6"/>
              </a:buClr>
              <a:buSzPts val="1400"/>
              <a:buFont typeface="Arial"/>
              <a:buChar char="•"/>
              <a:defRPr b="0" i="0" sz="1400" u="none" cap="none" strike="noStrike">
                <a:solidFill>
                  <a:schemeClr val="dk1"/>
                </a:solidFill>
                <a:latin typeface="Montserrat"/>
                <a:ea typeface="Montserrat"/>
                <a:cs typeface="Montserrat"/>
                <a:sym typeface="Montserrat"/>
              </a:defRPr>
            </a:lvl3pPr>
            <a:lvl4pPr indent="-304800" lvl="3" marL="18288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00000"/>
              </a:lnSpc>
              <a:spcBef>
                <a:spcPts val="600"/>
              </a:spcBef>
              <a:spcAft>
                <a:spcPts val="0"/>
              </a:spcAft>
              <a:buClr>
                <a:schemeClr val="accent4"/>
              </a:buClr>
              <a:buSzPts val="1200"/>
              <a:buFont typeface="Noto Sans Symbols"/>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600"/>
              </a:spcBef>
              <a:spcAft>
                <a:spcPts val="60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9pPr>
          </a:lstStyle>
          <a:p/>
        </p:txBody>
      </p:sp>
      <p:sp>
        <p:nvSpPr>
          <p:cNvPr id="201" name="Google Shape;201;p24"/>
          <p:cNvSpPr txBox="1"/>
          <p:nvPr>
            <p:ph idx="12" type="sldNum"/>
          </p:nvPr>
        </p:nvSpPr>
        <p:spPr>
          <a:xfrm>
            <a:off x="10577676" y="6117562"/>
            <a:ext cx="795600" cy="365100"/>
          </a:xfrm>
          <a:prstGeom prst="rect">
            <a:avLst/>
          </a:prstGeom>
          <a:noFill/>
          <a:ln>
            <a:noFill/>
          </a:ln>
        </p:spPr>
        <p:txBody>
          <a:bodyPr anchorCtr="0" anchor="ctr" bIns="108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
        <p:nvSpPr>
          <p:cNvPr id="202" name="Google Shape;202;p24"/>
          <p:cNvSpPr txBox="1"/>
          <p:nvPr/>
        </p:nvSpPr>
        <p:spPr>
          <a:xfrm>
            <a:off x="2655275" y="6137325"/>
            <a:ext cx="3346800" cy="323100"/>
          </a:xfrm>
          <a:prstGeom prst="rect">
            <a:avLst/>
          </a:prstGeom>
          <a:noFill/>
          <a:ln>
            <a:noFill/>
          </a:ln>
        </p:spPr>
        <p:txBody>
          <a:bodyPr anchorCtr="0" anchor="b" bIns="91425" lIns="0" spcFirstLastPara="1" rIns="0"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chemeClr val="dk1"/>
                </a:solidFill>
                <a:latin typeface="Montserrat"/>
                <a:ea typeface="Montserrat"/>
                <a:cs typeface="Montserrat"/>
                <a:sym typeface="Montserrat"/>
              </a:rPr>
              <a:t>Wokshop</a:t>
            </a:r>
            <a:r>
              <a:rPr b="0" i="0" lang="en-US" sz="900" u="none" cap="none" strike="noStrike">
                <a:solidFill>
                  <a:schemeClr val="dk1"/>
                </a:solidFill>
                <a:latin typeface="Montserrat"/>
                <a:ea typeface="Montserrat"/>
                <a:cs typeface="Montserrat"/>
                <a:sym typeface="Montserrat"/>
              </a:rPr>
              <a:t> | 05 June 2024 | </a:t>
            </a:r>
            <a:r>
              <a:rPr b="0" i="0" lang="en-US" sz="900" u="none" cap="none" strike="noStrike">
                <a:solidFill>
                  <a:srgbClr val="1E1D1D"/>
                </a:solidFill>
                <a:uFill>
                  <a:noFill/>
                </a:uFill>
                <a:latin typeface="Montserrat"/>
                <a:ea typeface="Montserrat"/>
                <a:cs typeface="Montserrat"/>
                <a:sym typeface="Montserrat"/>
                <a:hlinkClick r:id="rId3">
                  <a:extLst>
                    <a:ext uri="{A12FA001-AC4F-418D-AE19-62706E023703}">
                      <ahyp:hlinkClr val="tx"/>
                    </a:ext>
                  </a:extLst>
                </a:hlinkClick>
              </a:rPr>
              <a:t>CC BY-SA 4.0</a:t>
            </a:r>
            <a:endParaRPr b="0" i="0" sz="900" u="none" cap="none" strike="noStrike">
              <a:solidFill>
                <a:srgbClr val="1E1D1D"/>
              </a:solidFill>
              <a:latin typeface="Montserrat"/>
              <a:ea typeface="Montserrat"/>
              <a:cs typeface="Montserrat"/>
              <a:sym typeface="Montserrat"/>
            </a:endParaRPr>
          </a:p>
        </p:txBody>
      </p:sp>
      <p:sp>
        <p:nvSpPr>
          <p:cNvPr id="203" name="Google Shape;203;p24"/>
          <p:cNvSpPr txBox="1"/>
          <p:nvPr/>
        </p:nvSpPr>
        <p:spPr>
          <a:xfrm>
            <a:off x="9411450" y="6151095"/>
            <a:ext cx="1548900" cy="338700"/>
          </a:xfrm>
          <a:prstGeom prst="rect">
            <a:avLst/>
          </a:prstGeom>
          <a:noFill/>
          <a:ln>
            <a:noFill/>
          </a:ln>
        </p:spPr>
        <p:txBody>
          <a:bodyPr anchorCtr="0" anchor="b"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n-US" sz="1000" u="sng" cap="none" strike="noStrike">
                <a:solidFill>
                  <a:schemeClr val="accent5"/>
                </a:solidFill>
                <a:latin typeface="Montserrat"/>
                <a:ea typeface="Montserrat"/>
                <a:cs typeface="Montserrat"/>
                <a:sym typeface="Montserrat"/>
                <a:hlinkClick r:id="rId4">
                  <a:extLst>
                    <a:ext uri="{A12FA001-AC4F-418D-AE19-62706E023703}">
                      <ahyp:hlinkClr val="tx"/>
                    </a:ext>
                  </a:extLst>
                </a:hlinkClick>
              </a:rPr>
              <a:t>commons.ngi.eu</a:t>
            </a:r>
            <a:r>
              <a:rPr b="0" i="0" lang="en-US" sz="1000" u="none" cap="none" strike="noStrike">
                <a:solidFill>
                  <a:schemeClr val="accent5"/>
                </a:solidFill>
                <a:latin typeface="Montserrat"/>
                <a:ea typeface="Montserrat"/>
                <a:cs typeface="Montserrat"/>
                <a:sym typeface="Montserrat"/>
              </a:rPr>
              <a:t> </a:t>
            </a:r>
            <a:endParaRPr b="0" i="0" sz="1000" u="none" cap="none" strike="noStrike">
              <a:solidFill>
                <a:schemeClr val="accent5"/>
              </a:solidFill>
              <a:latin typeface="Montserrat"/>
              <a:ea typeface="Montserrat"/>
              <a:cs typeface="Montserrat"/>
              <a:sym typeface="Montserrat"/>
            </a:endParaRPr>
          </a:p>
        </p:txBody>
      </p:sp>
      <p:sp>
        <p:nvSpPr>
          <p:cNvPr id="204" name="Google Shape;204;p24"/>
          <p:cNvSpPr txBox="1"/>
          <p:nvPr/>
        </p:nvSpPr>
        <p:spPr>
          <a:xfrm>
            <a:off x="6913028" y="6151095"/>
            <a:ext cx="2321100" cy="338700"/>
          </a:xfrm>
          <a:prstGeom prst="rect">
            <a:avLst/>
          </a:prstGeom>
          <a:noFill/>
          <a:ln>
            <a:noFill/>
          </a:ln>
        </p:spPr>
        <p:txBody>
          <a:bodyPr anchorCtr="0" anchor="b"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accent5"/>
                </a:solidFill>
                <a:latin typeface="Montserrat"/>
                <a:ea typeface="Montserrat"/>
                <a:cs typeface="Montserrat"/>
                <a:sym typeface="Montserrat"/>
              </a:rPr>
              <a:t>#NGIcommonsworkshop24</a:t>
            </a:r>
            <a:r>
              <a:rPr b="0" i="0" lang="en-US" sz="1000" u="none" cap="none" strike="noStrike">
                <a:solidFill>
                  <a:schemeClr val="accent5"/>
                </a:solidFill>
                <a:latin typeface="Montserrat"/>
                <a:ea typeface="Montserrat"/>
                <a:cs typeface="Montserrat"/>
                <a:sym typeface="Montserrat"/>
              </a:rPr>
              <a:t> </a:t>
            </a:r>
            <a:endParaRPr b="0" i="0" sz="1000" u="none" cap="none" strike="noStrike">
              <a:solidFill>
                <a:schemeClr val="accent5"/>
              </a:solidFill>
              <a:latin typeface="Montserrat"/>
              <a:ea typeface="Montserrat"/>
              <a:cs typeface="Montserrat"/>
              <a:sym typeface="Montserrat"/>
            </a:endParaRPr>
          </a:p>
        </p:txBody>
      </p:sp>
      <p:pic>
        <p:nvPicPr>
          <p:cNvPr id="205" name="Google Shape;205;p24"/>
          <p:cNvPicPr preferRelativeResize="0"/>
          <p:nvPr/>
        </p:nvPicPr>
        <p:blipFill rotWithShape="1">
          <a:blip r:embed="rId5">
            <a:alphaModFix/>
          </a:blip>
          <a:srcRect b="0" l="0" r="0" t="0"/>
          <a:stretch/>
        </p:blipFill>
        <p:spPr>
          <a:xfrm>
            <a:off x="6980825" y="6183284"/>
            <a:ext cx="274321" cy="274321"/>
          </a:xfrm>
          <a:prstGeom prst="rect">
            <a:avLst/>
          </a:prstGeom>
          <a:noFill/>
          <a:ln>
            <a:noFill/>
          </a:ln>
        </p:spPr>
      </p:pic>
      <p:pic>
        <p:nvPicPr>
          <p:cNvPr id="206" name="Google Shape;206;p24"/>
          <p:cNvPicPr preferRelativeResize="0"/>
          <p:nvPr/>
        </p:nvPicPr>
        <p:blipFill rotWithShape="1">
          <a:blip r:embed="rId6">
            <a:alphaModFix/>
          </a:blip>
          <a:srcRect b="0" l="0" r="0" t="0"/>
          <a:stretch/>
        </p:blipFill>
        <p:spPr>
          <a:xfrm>
            <a:off x="9372700" y="6183284"/>
            <a:ext cx="274321" cy="2743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g2e2b3f397f1_0_2581"/>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accent4"/>
              </a:buClr>
              <a:buSzPts val="3200"/>
              <a:buFont typeface="Montserrat"/>
              <a:buNone/>
              <a:defRPr b="1" i="0" sz="3200" u="none" cap="none" strike="noStrike">
                <a:solidFill>
                  <a:schemeClr val="accent4"/>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354" name="Google Shape;354;g2e2b3f397f1_0_2581"/>
          <p:cNvSpPr txBox="1"/>
          <p:nvPr>
            <p:ph idx="1" type="body"/>
          </p:nvPr>
        </p:nvSpPr>
        <p:spPr>
          <a:xfrm>
            <a:off x="810000" y="2184401"/>
            <a:ext cx="10563300" cy="3674400"/>
          </a:xfrm>
          <a:prstGeom prst="rect">
            <a:avLst/>
          </a:prstGeom>
          <a:noFill/>
          <a:ln>
            <a:noFill/>
          </a:ln>
        </p:spPr>
        <p:txBody>
          <a:bodyPr anchorCtr="0" anchor="t" bIns="45700" lIns="91425" spcFirstLastPara="1" rIns="91425" wrap="square" tIns="45700">
            <a:normAutofit/>
          </a:bodyPr>
          <a:lstStyle>
            <a:lvl1pPr indent="-354330" lvl="0" marL="457200" marR="0" rtl="0" algn="l">
              <a:lnSpc>
                <a:spcPct val="100000"/>
              </a:lnSpc>
              <a:spcBef>
                <a:spcPts val="360"/>
              </a:spcBef>
              <a:spcAft>
                <a:spcPts val="0"/>
              </a:spcAft>
              <a:buClr>
                <a:schemeClr val="accent4"/>
              </a:buClr>
              <a:buSzPts val="1980"/>
              <a:buFont typeface="Arial"/>
              <a:buChar char="•"/>
              <a:defRPr b="0" i="0" sz="1800" u="none" cap="none" strike="noStrike">
                <a:solidFill>
                  <a:schemeClr val="dk1"/>
                </a:solidFill>
                <a:latin typeface="Montserrat"/>
                <a:ea typeface="Montserrat"/>
                <a:cs typeface="Montserrat"/>
                <a:sym typeface="Montserrat"/>
              </a:defRPr>
            </a:lvl1pPr>
            <a:lvl2pPr indent="-330200" lvl="1" marL="914400" marR="0" rtl="0" algn="l">
              <a:lnSpc>
                <a:spcPct val="100000"/>
              </a:lnSpc>
              <a:spcBef>
                <a:spcPts val="600"/>
              </a:spcBef>
              <a:spcAft>
                <a:spcPts val="0"/>
              </a:spcAft>
              <a:buClr>
                <a:schemeClr val="accent5"/>
              </a:buClr>
              <a:buSzPts val="1600"/>
              <a:buFont typeface="Arial"/>
              <a:buChar char="•"/>
              <a:defRPr b="0" i="0" sz="16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600"/>
              </a:spcBef>
              <a:spcAft>
                <a:spcPts val="0"/>
              </a:spcAft>
              <a:buClr>
                <a:schemeClr val="accent6"/>
              </a:buClr>
              <a:buSzPts val="1400"/>
              <a:buFont typeface="Arial"/>
              <a:buChar char="•"/>
              <a:defRPr b="0" i="0" sz="1400" u="none" cap="none" strike="noStrike">
                <a:solidFill>
                  <a:schemeClr val="dk1"/>
                </a:solidFill>
                <a:latin typeface="Montserrat"/>
                <a:ea typeface="Montserrat"/>
                <a:cs typeface="Montserrat"/>
                <a:sym typeface="Montserrat"/>
              </a:defRPr>
            </a:lvl3pPr>
            <a:lvl4pPr indent="-304800" lvl="3" marL="18288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dk1"/>
                </a:solidFill>
                <a:latin typeface="Montserrat"/>
                <a:ea typeface="Montserrat"/>
                <a:cs typeface="Montserrat"/>
                <a:sym typeface="Montserrat"/>
              </a:defRPr>
            </a:lvl4pPr>
            <a:lvl5pPr indent="-304800" lvl="4" marL="2286000" marR="0" rtl="0" algn="l">
              <a:lnSpc>
                <a:spcPct val="100000"/>
              </a:lnSpc>
              <a:spcBef>
                <a:spcPts val="600"/>
              </a:spcBef>
              <a:spcAft>
                <a:spcPts val="0"/>
              </a:spcAft>
              <a:buClr>
                <a:schemeClr val="accent4"/>
              </a:buClr>
              <a:buSzPts val="1200"/>
              <a:buFont typeface="Noto Sans Symbols"/>
              <a:buChar char="▪"/>
              <a:defRPr b="0" i="0" sz="1200" u="none" cap="none" strike="noStrike">
                <a:solidFill>
                  <a:schemeClr val="dk1"/>
                </a:solidFill>
                <a:latin typeface="Montserrat"/>
                <a:ea typeface="Montserrat"/>
                <a:cs typeface="Montserrat"/>
                <a:sym typeface="Montserrat"/>
              </a:defRPr>
            </a:lvl5pPr>
            <a:lvl6pPr indent="-304800" lvl="5" marL="27432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600"/>
              </a:spcBef>
              <a:spcAft>
                <a:spcPts val="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600"/>
              </a:spcBef>
              <a:spcAft>
                <a:spcPts val="600"/>
              </a:spcAft>
              <a:buClr>
                <a:schemeClr val="accent1"/>
              </a:buClr>
              <a:buSzPts val="1200"/>
              <a:buFont typeface="Noto Sans Symbols"/>
              <a:buChar char="🞆"/>
              <a:defRPr b="0" i="0" sz="1200" u="none" cap="none" strike="noStrike">
                <a:solidFill>
                  <a:schemeClr val="lt1"/>
                </a:solidFill>
                <a:latin typeface="Arial"/>
                <a:ea typeface="Arial"/>
                <a:cs typeface="Arial"/>
                <a:sym typeface="Arial"/>
              </a:defRPr>
            </a:lvl9pPr>
          </a:lstStyle>
          <a:p/>
        </p:txBody>
      </p:sp>
      <p:sp>
        <p:nvSpPr>
          <p:cNvPr id="355" name="Google Shape;355;g2e2b3f397f1_0_2581"/>
          <p:cNvSpPr txBox="1"/>
          <p:nvPr>
            <p:ph idx="11" type="ftr"/>
          </p:nvPr>
        </p:nvSpPr>
        <p:spPr>
          <a:xfrm>
            <a:off x="2870361" y="6041362"/>
            <a:ext cx="6656400" cy="365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356" name="Google Shape;356;g2e2b3f397f1_0_2581"/>
          <p:cNvSpPr txBox="1"/>
          <p:nvPr>
            <p:ph idx="10" type="dt"/>
          </p:nvPr>
        </p:nvSpPr>
        <p:spPr>
          <a:xfrm>
            <a:off x="1605516" y="6041362"/>
            <a:ext cx="1264800" cy="3651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357" name="Google Shape;357;g2e2b3f397f1_0_258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lvl1pPr indent="0" lvl="0"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1600"/>
              <a:buFont typeface="Arial"/>
              <a:buNone/>
              <a:defRPr b="1" i="0" sz="1600" u="none" cap="none" strike="noStrike">
                <a:solidFill>
                  <a:schemeClr val="accent5"/>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a:p>
        </p:txBody>
      </p:sp>
      <p:pic>
        <p:nvPicPr>
          <p:cNvPr id="358" name="Google Shape;358;g2e2b3f397f1_0_2581"/>
          <p:cNvPicPr preferRelativeResize="0"/>
          <p:nvPr/>
        </p:nvPicPr>
        <p:blipFill rotWithShape="1">
          <a:blip r:embed="rId1">
            <a:alphaModFix/>
          </a:blip>
          <a:srcRect b="0" l="0" r="0" t="0"/>
          <a:stretch/>
        </p:blipFill>
        <p:spPr>
          <a:xfrm>
            <a:off x="9602564" y="5988283"/>
            <a:ext cx="1796872" cy="47128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7" name="Shape 517"/>
        <p:cNvGrpSpPr/>
        <p:nvPr/>
      </p:nvGrpSpPr>
      <p:grpSpPr>
        <a:xfrm>
          <a:off x="0" y="0"/>
          <a:ext cx="0" cy="0"/>
          <a:chOff x="0" y="0"/>
          <a:chExt cx="0" cy="0"/>
        </a:xfrm>
      </p:grpSpPr>
      <p:pic>
        <p:nvPicPr>
          <p:cNvPr id="518" name="Google Shape;518;g2e2b3f397f1_0_2115"/>
          <p:cNvPicPr preferRelativeResize="0"/>
          <p:nvPr/>
        </p:nvPicPr>
        <p:blipFill rotWithShape="1">
          <a:blip r:embed="rId1">
            <a:alphaModFix/>
          </a:blip>
          <a:srcRect b="0" l="0" r="0" t="0"/>
          <a:stretch/>
        </p:blipFill>
        <p:spPr>
          <a:xfrm>
            <a:off x="9602640" y="5988240"/>
            <a:ext cx="1796398" cy="470880"/>
          </a:xfrm>
          <a:prstGeom prst="rect">
            <a:avLst/>
          </a:prstGeom>
          <a:noFill/>
          <a:ln>
            <a:noFill/>
          </a:ln>
        </p:spPr>
      </p:pic>
      <p:sp>
        <p:nvSpPr>
          <p:cNvPr id="519" name="Google Shape;519;g2e2b3f397f1_0_2115"/>
          <p:cNvSpPr/>
          <p:nvPr/>
        </p:nvSpPr>
        <p:spPr>
          <a:xfrm>
            <a:off x="0" y="0"/>
            <a:ext cx="12191760" cy="2185561"/>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C7356E"/>
              </a:gs>
              <a:gs pos="100000">
                <a:srgbClr val="625096"/>
              </a:gs>
            </a:gsLst>
            <a:lin ang="18900044" scaled="0"/>
          </a:gradFill>
          <a:ln>
            <a:noFill/>
          </a:ln>
        </p:spPr>
      </p:sp>
      <p:sp>
        <p:nvSpPr>
          <p:cNvPr id="520" name="Google Shape;520;g2e2b3f397f1_0_2115"/>
          <p:cNvSpPr txBox="1"/>
          <p:nvPr>
            <p:ph type="title"/>
          </p:nvPr>
        </p:nvSpPr>
        <p:spPr>
          <a:xfrm>
            <a:off x="810000" y="447120"/>
            <a:ext cx="10571700" cy="9702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1" name="Google Shape;521;g2e2b3f397f1_0_2115"/>
          <p:cNvSpPr txBox="1"/>
          <p:nvPr>
            <p:ph idx="1" type="body"/>
          </p:nvPr>
        </p:nvSpPr>
        <p:spPr>
          <a:xfrm>
            <a:off x="818640" y="2296800"/>
            <a:ext cx="10554000" cy="35619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2" name="Google Shape;522;g2e2b3f397f1_0_2115"/>
          <p:cNvSpPr txBox="1"/>
          <p:nvPr>
            <p:ph idx="11" type="ftr"/>
          </p:nvPr>
        </p:nvSpPr>
        <p:spPr>
          <a:xfrm>
            <a:off x="2870280" y="6041520"/>
            <a:ext cx="6656100" cy="364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3" name="Google Shape;523;g2e2b3f397f1_0_2115"/>
          <p:cNvSpPr txBox="1"/>
          <p:nvPr>
            <p:ph idx="10" type="dt"/>
          </p:nvPr>
        </p:nvSpPr>
        <p:spPr>
          <a:xfrm>
            <a:off x="1605600" y="6041520"/>
            <a:ext cx="1264200" cy="364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4" name="Google Shape;524;g2e2b3f397f1_0_2115"/>
          <p:cNvSpPr txBox="1"/>
          <p:nvPr>
            <p:ph idx="12" type="sldNum"/>
          </p:nvPr>
        </p:nvSpPr>
        <p:spPr>
          <a:xfrm>
            <a:off x="810000" y="6041520"/>
            <a:ext cx="795300" cy="364800"/>
          </a:xfrm>
          <a:prstGeom prst="rect">
            <a:avLst/>
          </a:prstGeom>
          <a:noFill/>
          <a:ln>
            <a:noFill/>
          </a:ln>
        </p:spPr>
        <p:txBody>
          <a:bodyPr anchorCtr="0" anchor="b" bIns="10800" lIns="91425" spcFirstLastPara="1" rIns="91425" wrap="square" tIns="45700">
            <a:noAutofit/>
          </a:bodyPr>
          <a:lstStyle>
            <a:lvl1pPr indent="0" lvl="0"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1pPr>
            <a:lvl2pPr indent="0" lvl="1"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2pPr>
            <a:lvl3pPr indent="0" lvl="2"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3pPr>
            <a:lvl4pPr indent="0" lvl="3"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4pPr>
            <a:lvl5pPr indent="0" lvl="4"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5pPr>
            <a:lvl6pPr indent="0" lvl="5"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6pPr>
            <a:lvl7pPr indent="0" lvl="6"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7pPr>
            <a:lvl8pPr indent="0" lvl="7"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8pPr>
            <a:lvl9pPr indent="0" lvl="8" marL="0" marR="0" rtl="0" algn="l">
              <a:lnSpc>
                <a:spcPct val="100000"/>
              </a:lnSpc>
              <a:spcBef>
                <a:spcPts val="0"/>
              </a:spcBef>
              <a:spcAft>
                <a:spcPts val="0"/>
              </a:spcAft>
              <a:buClr>
                <a:srgbClr val="000000"/>
              </a:buClr>
              <a:buSzPts val="1600"/>
              <a:buFont typeface="Arial"/>
              <a:buNone/>
              <a:defRPr b="1" i="0" sz="1600" u="none" cap="none" strike="noStrike">
                <a:solidFill>
                  <a:srgbClr val="625096"/>
                </a:solidFill>
                <a:latin typeface="Montserrat"/>
                <a:ea typeface="Montserrat"/>
                <a:cs typeface="Montserrat"/>
                <a:sym typeface="Montserrat"/>
              </a:defRPr>
            </a:lvl9pPr>
          </a:lstStyle>
          <a:p>
            <a:pPr indent="0" lvl="0" marL="0" rtl="0" algn="l">
              <a:spcBef>
                <a:spcPts val="0"/>
              </a:spcBef>
              <a:spcAft>
                <a:spcPts val="0"/>
              </a:spcAft>
              <a:buNone/>
            </a:pPr>
            <a:fld id="{00000000-1234-1234-1234-123412341234}" type="slidenum">
              <a:rPr lang="en-US"/>
              <a:t>‹#›</a:t>
            </a:fld>
            <a:endParaRPr b="0">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0.xml"/><Relationship Id="rId3" Type="http://schemas.openxmlformats.org/officeDocument/2006/relationships/hyperlink" Target="https://commons.ngi.e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xml"/><Relationship Id="rId3" Type="http://schemas.openxmlformats.org/officeDocument/2006/relationships/hyperlink" Target="https://commons.ngi.eu/" TargetMode="Externa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3.xml"/><Relationship Id="rId3" Type="http://schemas.openxmlformats.org/officeDocument/2006/relationships/hyperlink" Target="https://commons.ngi.eu/" TargetMode="Externa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4.xml"/><Relationship Id="rId3" Type="http://schemas.openxmlformats.org/officeDocument/2006/relationships/hyperlink" Target="https://commons.ngi.e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5.xml"/><Relationship Id="rId3" Type="http://schemas.openxmlformats.org/officeDocument/2006/relationships/hyperlink" Target="https://commons.ngi.eu/" TargetMode="External"/><Relationship Id="rId4" Type="http://schemas.openxmlformats.org/officeDocument/2006/relationships/image" Target="../media/image34.png"/><Relationship Id="rId5"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7.xml"/><Relationship Id="rId3" Type="http://schemas.openxmlformats.org/officeDocument/2006/relationships/hyperlink" Target="https://commons.ngi.eu/" TargetMode="External"/><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8.xml"/><Relationship Id="rId3" Type="http://schemas.openxmlformats.org/officeDocument/2006/relationships/hyperlink" Target="https://commons.ngi.eu/" TargetMode="External"/><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9.xml"/><Relationship Id="rId3" Type="http://schemas.openxmlformats.org/officeDocument/2006/relationships/hyperlink" Target="https://commons.ngi.eu/" TargetMode="External"/><Relationship Id="rId4" Type="http://schemas.openxmlformats.org/officeDocument/2006/relationships/image" Target="../media/image41.png"/><Relationship Id="rId5"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xml"/><Relationship Id="rId3"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mailto:dctf@ngicommons.eu" TargetMode="External"/><Relationship Id="rId4" Type="http://schemas.openxmlformats.org/officeDocument/2006/relationships/hyperlink" Target="mailto:info@ngicommons.e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hyperlink" Target="https://commons.ngi.eu/" TargetMode="External"/><Relationship Id="rId5" Type="http://schemas.openxmlformats.org/officeDocument/2006/relationships/image" Target="../media/image47.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hyperlink" Target="https://commons.ngi.eu/newsletter/" TargetMode="External"/><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hyperlink" Target="https://www.ngi.eu/discover-ngi-solution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30.jp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xml"/><Relationship Id="rId3" Type="http://schemas.openxmlformats.org/officeDocument/2006/relationships/hyperlink" Target="https://commons.ngi.e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2e2b3f397f1_0_345"/>
          <p:cNvSpPr txBox="1"/>
          <p:nvPr>
            <p:ph type="ctrTitle"/>
          </p:nvPr>
        </p:nvSpPr>
        <p:spPr>
          <a:xfrm>
            <a:off x="810001" y="3763926"/>
            <a:ext cx="10572000" cy="921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Montserrat"/>
              <a:buNone/>
            </a:pPr>
            <a:r>
              <a:rPr lang="en-US" sz="3600"/>
              <a:t>NGI Commons </a:t>
            </a:r>
            <a:endParaRPr sz="3600"/>
          </a:p>
          <a:p>
            <a:pPr indent="0" lvl="0" marL="0" rtl="0" algn="l">
              <a:lnSpc>
                <a:spcPct val="100000"/>
              </a:lnSpc>
              <a:spcBef>
                <a:spcPts val="0"/>
              </a:spcBef>
              <a:spcAft>
                <a:spcPts val="0"/>
              </a:spcAft>
              <a:buClr>
                <a:schemeClr val="lt1"/>
              </a:buClr>
              <a:buSzPts val="4000"/>
              <a:buFont typeface="Montserrat"/>
              <a:buNone/>
            </a:pPr>
            <a:r>
              <a:t/>
            </a:r>
            <a:endParaRPr sz="3200"/>
          </a:p>
        </p:txBody>
      </p:sp>
      <p:sp>
        <p:nvSpPr>
          <p:cNvPr id="578" name="Google Shape;578;g2e2b3f397f1_0_345"/>
          <p:cNvSpPr txBox="1"/>
          <p:nvPr/>
        </p:nvSpPr>
        <p:spPr>
          <a:xfrm>
            <a:off x="810000" y="5280850"/>
            <a:ext cx="7911600" cy="800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80"/>
              <a:buFont typeface="Arial"/>
              <a:buNone/>
            </a:pPr>
            <a:r>
              <a:rPr b="1" lang="en-US" sz="2000">
                <a:solidFill>
                  <a:schemeClr val="accent1"/>
                </a:solidFill>
                <a:latin typeface="Montserrat"/>
                <a:ea typeface="Montserrat"/>
                <a:cs typeface="Montserrat"/>
                <a:sym typeface="Montserrat"/>
              </a:rPr>
              <a:t>PRESENTATION: </a:t>
            </a:r>
            <a:r>
              <a:rPr b="1" i="0" lang="en-US" sz="2000" u="none" cap="none" strike="noStrike">
                <a:solidFill>
                  <a:schemeClr val="accent1"/>
                </a:solidFill>
                <a:latin typeface="Montserrat"/>
                <a:ea typeface="Montserrat"/>
                <a:cs typeface="Montserrat"/>
                <a:sym typeface="Montserrat"/>
              </a:rPr>
              <a:t>DIGITAL COMMONS </a:t>
            </a:r>
            <a:r>
              <a:rPr b="1" lang="en-US" sz="2000">
                <a:solidFill>
                  <a:schemeClr val="accent1"/>
                </a:solidFill>
                <a:latin typeface="Montserrat"/>
                <a:ea typeface="Montserrat"/>
                <a:cs typeface="Montserrat"/>
                <a:sym typeface="Montserrat"/>
              </a:rPr>
              <a:t>AS PILLARS OF DIGITAL SOVEREIGNTY IN EUROPE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32ae2bf7b7a_0_10"/>
          <p:cNvSpPr txBox="1"/>
          <p:nvPr/>
        </p:nvSpPr>
        <p:spPr>
          <a:xfrm>
            <a:off x="540000" y="447120"/>
            <a:ext cx="113400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FFF"/>
                </a:solidFill>
                <a:latin typeface="Montserrat"/>
                <a:ea typeface="Montserrat"/>
                <a:cs typeface="Montserrat"/>
                <a:sym typeface="Montserrat"/>
              </a:rPr>
              <a:t>What are digital commons?</a:t>
            </a:r>
            <a:endParaRPr b="1" sz="3200">
              <a:solidFill>
                <a:srgbClr val="FFFFFF"/>
              </a:solidFill>
              <a:latin typeface="Montserrat"/>
              <a:ea typeface="Montserrat"/>
              <a:cs typeface="Montserrat"/>
              <a:sym typeface="Montserrat"/>
            </a:endParaRPr>
          </a:p>
        </p:txBody>
      </p:sp>
      <p:sp>
        <p:nvSpPr>
          <p:cNvPr id="656" name="Google Shape;656;g32ae2bf7b7a_0_10"/>
          <p:cNvSpPr txBox="1"/>
          <p:nvPr/>
        </p:nvSpPr>
        <p:spPr>
          <a:xfrm>
            <a:off x="652675" y="2196850"/>
            <a:ext cx="10554000" cy="3599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From communities to global infrastructures</a:t>
            </a:r>
            <a:endParaRPr b="1">
              <a:solidFill>
                <a:schemeClr val="dk1"/>
              </a:solidFill>
              <a:latin typeface="Montserrat"/>
              <a:ea typeface="Montserrat"/>
              <a:cs typeface="Montserrat"/>
              <a:sym typeface="Montserrat"/>
            </a:endParaRPr>
          </a:p>
          <a:p>
            <a:pPr indent="-285750" lvl="0" marL="457200" rtl="0" algn="l">
              <a:lnSpc>
                <a:spcPct val="115000"/>
              </a:lnSpc>
              <a:spcBef>
                <a:spcPts val="1200"/>
              </a:spcBef>
              <a:spcAft>
                <a:spcPts val="0"/>
              </a:spcAft>
              <a:buClr>
                <a:schemeClr val="dk1"/>
              </a:buClr>
              <a:buSzPts val="900"/>
              <a:buFont typeface="Montserrat"/>
              <a:buChar char="●"/>
            </a:pPr>
            <a:r>
              <a:rPr lang="en-US">
                <a:solidFill>
                  <a:schemeClr val="dk1"/>
                </a:solidFill>
                <a:latin typeface="Montserrat"/>
                <a:ea typeface="Montserrat"/>
                <a:cs typeface="Montserrat"/>
                <a:sym typeface="Montserrat"/>
              </a:rPr>
              <a:t>Digital commons like Wikipedia and Apache have evolved into essential global infrastructures with millions of daily users.</a:t>
            </a:r>
            <a:endParaRPr>
              <a:solidFill>
                <a:schemeClr val="dk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dk1"/>
              </a:buClr>
              <a:buSzPts val="900"/>
              <a:buFont typeface="Montserrat"/>
              <a:buChar char="●"/>
            </a:pPr>
            <a:r>
              <a:rPr lang="en-US">
                <a:solidFill>
                  <a:schemeClr val="dk1"/>
                </a:solidFill>
                <a:latin typeface="Montserrat"/>
                <a:ea typeface="Montserrat"/>
                <a:cs typeface="Montserrat"/>
                <a:sym typeface="Montserrat"/>
              </a:rPr>
              <a:t>96% of commercial code incorporates OSS, and 76% of all code is open source (OSSRA). OSS forms the backbone of digital systems.</a:t>
            </a:r>
            <a:endParaRPr>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The economic value of digital commons</a:t>
            </a:r>
            <a:endParaRPr b="1">
              <a:solidFill>
                <a:schemeClr val="dk1"/>
              </a:solidFill>
              <a:latin typeface="Montserrat"/>
              <a:ea typeface="Montserrat"/>
              <a:cs typeface="Montserrat"/>
              <a:sym typeface="Montserrat"/>
            </a:endParaRPr>
          </a:p>
          <a:p>
            <a:pPr indent="-285750" lvl="0" marL="457200" rtl="0" algn="l">
              <a:lnSpc>
                <a:spcPct val="115000"/>
              </a:lnSpc>
              <a:spcBef>
                <a:spcPts val="1200"/>
              </a:spcBef>
              <a:spcAft>
                <a:spcPts val="0"/>
              </a:spcAft>
              <a:buClr>
                <a:schemeClr val="dk1"/>
              </a:buClr>
              <a:buSzPts val="900"/>
              <a:buFont typeface="Montserrat"/>
              <a:buChar char="●"/>
            </a:pPr>
            <a:r>
              <a:rPr lang="en-US">
                <a:solidFill>
                  <a:schemeClr val="dk1"/>
                </a:solidFill>
                <a:latin typeface="Montserrat"/>
                <a:ea typeface="Montserrat"/>
                <a:cs typeface="Montserrat"/>
                <a:sym typeface="Montserrat"/>
              </a:rPr>
              <a:t>OSS contributes €65–€95 billion annually to the EU’s GDP (DG Connect)</a:t>
            </a:r>
            <a:endParaRPr>
              <a:solidFill>
                <a:schemeClr val="dk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dk1"/>
              </a:buClr>
              <a:buSzPts val="900"/>
              <a:buFont typeface="Montserrat"/>
              <a:buChar char="●"/>
            </a:pPr>
            <a:r>
              <a:rPr lang="en-US">
                <a:solidFill>
                  <a:schemeClr val="dk1"/>
                </a:solidFill>
                <a:latin typeface="Montserrat"/>
                <a:ea typeface="Montserrat"/>
                <a:cs typeface="Montserrat"/>
                <a:sym typeface="Montserrat"/>
              </a:rPr>
              <a:t>Globally, OSS’s market value is estimated at $8.8 trillion (Nagle)</a:t>
            </a:r>
            <a:endParaRPr>
              <a:solidFill>
                <a:schemeClr val="dk1"/>
              </a:solidFill>
              <a:latin typeface="Montserrat"/>
              <a:ea typeface="Montserrat"/>
              <a:cs typeface="Montserrat"/>
              <a:sym typeface="Montserrat"/>
            </a:endParaRPr>
          </a:p>
          <a:p>
            <a:pPr indent="-285750" lvl="0" marL="457200" rtl="0" algn="l">
              <a:lnSpc>
                <a:spcPct val="115000"/>
              </a:lnSpc>
              <a:spcBef>
                <a:spcPts val="0"/>
              </a:spcBef>
              <a:spcAft>
                <a:spcPts val="0"/>
              </a:spcAft>
              <a:buClr>
                <a:schemeClr val="dk1"/>
              </a:buClr>
              <a:buSzPts val="900"/>
              <a:buFont typeface="Montserrat"/>
              <a:buChar char="●"/>
            </a:pPr>
            <a:r>
              <a:rPr lang="en-US">
                <a:solidFill>
                  <a:schemeClr val="dk1"/>
                </a:solidFill>
                <a:latin typeface="Montserrat"/>
                <a:ea typeface="Montserrat"/>
                <a:cs typeface="Montserrat"/>
                <a:sym typeface="Montserrat"/>
              </a:rPr>
              <a:t>Beyond software, Wikimedia Commons’ images alone are valued at $28.9 billion (Erickson et al.).</a:t>
            </a:r>
            <a:endParaRPr>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The Stack: An Accidental Megastructure (Bratton)</a:t>
            </a:r>
            <a:endParaRPr b="1">
              <a:solidFill>
                <a:schemeClr val="dk1"/>
              </a:solidFill>
              <a:latin typeface="Montserrat"/>
              <a:ea typeface="Montserrat"/>
              <a:cs typeface="Montserrat"/>
              <a:sym typeface="Montserrat"/>
            </a:endParaRPr>
          </a:p>
          <a:p>
            <a:pPr indent="-285750" lvl="0" marL="457200" rtl="0" algn="l">
              <a:lnSpc>
                <a:spcPct val="115000"/>
              </a:lnSpc>
              <a:spcBef>
                <a:spcPts val="1200"/>
              </a:spcBef>
              <a:spcAft>
                <a:spcPts val="0"/>
              </a:spcAft>
              <a:buClr>
                <a:schemeClr val="dk1"/>
              </a:buClr>
              <a:buSzPts val="900"/>
              <a:buFont typeface="Montserrat"/>
              <a:buChar char="●"/>
            </a:pPr>
            <a:r>
              <a:rPr lang="en-US">
                <a:solidFill>
                  <a:schemeClr val="dk1"/>
                </a:solidFill>
                <a:latin typeface="Montserrat"/>
                <a:ea typeface="Montserrat"/>
                <a:cs typeface="Montserrat"/>
                <a:sym typeface="Montserrat"/>
              </a:rPr>
              <a:t>Digital commons have formed a complex, intertwined stack of technologies—a shared foundation for tech companies, governments, industries, and societies (Berlinguer).</a:t>
            </a:r>
            <a:endParaRPr i="0" sz="1200" u="none" cap="none" strike="noStrike">
              <a:solidFill>
                <a:schemeClr val="dk1"/>
              </a:solidFill>
              <a:latin typeface="Montserrat"/>
              <a:ea typeface="Montserrat"/>
              <a:cs typeface="Montserrat"/>
              <a:sym typeface="Montserrat"/>
            </a:endParaRPr>
          </a:p>
        </p:txBody>
      </p:sp>
      <p:sp>
        <p:nvSpPr>
          <p:cNvPr id="657" name="Google Shape;657;g32ae2bf7b7a_0_10"/>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658" name="Google Shape;658;g32ae2bf7b7a_0_10"/>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32ae2bf7b7a_0_19"/>
          <p:cNvSpPr txBox="1"/>
          <p:nvPr/>
        </p:nvSpPr>
        <p:spPr>
          <a:xfrm>
            <a:off x="540000" y="447120"/>
            <a:ext cx="113400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FFF"/>
                </a:solidFill>
                <a:latin typeface="Montserrat"/>
                <a:ea typeface="Montserrat"/>
                <a:cs typeface="Montserrat"/>
                <a:sym typeface="Montserrat"/>
              </a:rPr>
              <a:t>What are digital commons?</a:t>
            </a:r>
            <a:endParaRPr b="1" sz="3200">
              <a:solidFill>
                <a:srgbClr val="FFFFFF"/>
              </a:solidFill>
              <a:latin typeface="Montserrat"/>
              <a:ea typeface="Montserrat"/>
              <a:cs typeface="Montserrat"/>
              <a:sym typeface="Montserrat"/>
            </a:endParaRPr>
          </a:p>
        </p:txBody>
      </p:sp>
      <p:sp>
        <p:nvSpPr>
          <p:cNvPr id="664" name="Google Shape;664;g32ae2bf7b7a_0_19"/>
          <p:cNvSpPr txBox="1"/>
          <p:nvPr/>
        </p:nvSpPr>
        <p:spPr>
          <a:xfrm>
            <a:off x="652675" y="2196850"/>
            <a:ext cx="6310500" cy="3599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lnSpc>
                <a:spcPct val="90000"/>
              </a:lnSpc>
              <a:spcBef>
                <a:spcPts val="0"/>
              </a:spcBef>
              <a:spcAft>
                <a:spcPts val="0"/>
              </a:spcAft>
              <a:buNone/>
            </a:pPr>
            <a:r>
              <a:rPr lang="en-US" sz="1600">
                <a:solidFill>
                  <a:schemeClr val="dk1"/>
                </a:solidFill>
                <a:latin typeface="Montserrat"/>
                <a:ea typeface="Montserrat"/>
                <a:cs typeface="Montserrat"/>
                <a:sym typeface="Montserrat"/>
              </a:rPr>
              <a:t>Digital commons are increasingly perceived as potential providers of </a:t>
            </a:r>
            <a:r>
              <a:rPr b="1" lang="en-US" sz="1600">
                <a:solidFill>
                  <a:schemeClr val="dk1"/>
                </a:solidFill>
                <a:latin typeface="Montserrat"/>
                <a:ea typeface="Montserrat"/>
                <a:cs typeface="Montserrat"/>
                <a:sym typeface="Montserrat"/>
              </a:rPr>
              <a:t>public digital infrastructure to enhance sovereignty, competition and accessibility of services</a:t>
            </a:r>
            <a:r>
              <a:rPr lang="en-US"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1100"/>
              <a:buFont typeface="Arial"/>
              <a:buNone/>
            </a:pPr>
            <a:r>
              <a:rPr lang="en-US" sz="1600">
                <a:solidFill>
                  <a:schemeClr val="dk1"/>
                </a:solidFill>
                <a:latin typeface="Montserrat"/>
                <a:ea typeface="Montserrat"/>
                <a:cs typeface="Montserrat"/>
                <a:sym typeface="Montserrat"/>
              </a:rPr>
              <a:t>EU Member States are currently designing a “Digital Commons European Digital Infrastructure Consortium”. A novel approach, based on the strategic mobilization of communities for example for the:</a:t>
            </a:r>
            <a:endParaRPr sz="1600">
              <a:solidFill>
                <a:schemeClr val="dk1"/>
              </a:solidFill>
              <a:latin typeface="Montserrat"/>
              <a:ea typeface="Montserrat"/>
              <a:cs typeface="Montserrat"/>
              <a:sym typeface="Montserrat"/>
            </a:endParaRPr>
          </a:p>
          <a:p>
            <a:pPr indent="-330200" lvl="0" marL="457200" rtl="0" algn="l">
              <a:lnSpc>
                <a:spcPct val="90000"/>
              </a:lnSpc>
              <a:spcBef>
                <a:spcPts val="1000"/>
              </a:spcBef>
              <a:spcAft>
                <a:spcPts val="0"/>
              </a:spcAft>
              <a:buClr>
                <a:schemeClr val="dk1"/>
              </a:buClr>
              <a:buSzPts val="1600"/>
              <a:buFont typeface="Montserrat"/>
              <a:buChar char="●"/>
            </a:pPr>
            <a:r>
              <a:rPr lang="en-US" sz="1600">
                <a:solidFill>
                  <a:schemeClr val="dk1"/>
                </a:solidFill>
                <a:latin typeface="Montserrat"/>
                <a:ea typeface="Montserrat"/>
                <a:cs typeface="Montserrat"/>
                <a:sym typeface="Montserrat"/>
              </a:rPr>
              <a:t>Provision of e-government foundations, public goods and services.</a:t>
            </a:r>
            <a:endParaRPr sz="1600">
              <a:solidFill>
                <a:schemeClr val="dk1"/>
              </a:solidFill>
              <a:latin typeface="Montserrat"/>
              <a:ea typeface="Montserrat"/>
              <a:cs typeface="Montserrat"/>
              <a:sym typeface="Montserrat"/>
            </a:endParaRPr>
          </a:p>
          <a:p>
            <a:pPr indent="-330200" lvl="0" marL="457200" rtl="0" algn="l">
              <a:lnSpc>
                <a:spcPct val="90000"/>
              </a:lnSpc>
              <a:spcBef>
                <a:spcPts val="0"/>
              </a:spcBef>
              <a:spcAft>
                <a:spcPts val="0"/>
              </a:spcAft>
              <a:buClr>
                <a:schemeClr val="dk1"/>
              </a:buClr>
              <a:buSzPts val="1600"/>
              <a:buFont typeface="Montserrat"/>
              <a:buChar char="●"/>
            </a:pPr>
            <a:r>
              <a:rPr lang="en-US" sz="1600">
                <a:solidFill>
                  <a:schemeClr val="dk1"/>
                </a:solidFill>
                <a:latin typeface="Montserrat"/>
                <a:ea typeface="Montserrat"/>
                <a:cs typeface="Montserrat"/>
                <a:sym typeface="Montserrat"/>
              </a:rPr>
              <a:t>Provision of key components of the internet Stack with critical dependencies for states, economies and societies.</a:t>
            </a:r>
            <a:endParaRPr>
              <a:solidFill>
                <a:schemeClr val="dk1"/>
              </a:solidFill>
              <a:latin typeface="Montserrat"/>
              <a:ea typeface="Montserrat"/>
              <a:cs typeface="Montserrat"/>
              <a:sym typeface="Montserrat"/>
            </a:endParaRPr>
          </a:p>
          <a:p>
            <a:pPr indent="0" lvl="0" marL="0" rtl="0" algn="l">
              <a:lnSpc>
                <a:spcPct val="90000"/>
              </a:lnSpc>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665" name="Google Shape;665;g32ae2bf7b7a_0_19"/>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666" name="Google Shape;666;g32ae2bf7b7a_0_19"/>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pic>
        <p:nvPicPr>
          <p:cNvPr id="667" name="Google Shape;667;g32ae2bf7b7a_0_19"/>
          <p:cNvPicPr preferRelativeResize="0"/>
          <p:nvPr/>
        </p:nvPicPr>
        <p:blipFill>
          <a:blip r:embed="rId4">
            <a:alphaModFix/>
          </a:blip>
          <a:stretch>
            <a:fillRect/>
          </a:stretch>
        </p:blipFill>
        <p:spPr>
          <a:xfrm>
            <a:off x="7581578" y="447121"/>
            <a:ext cx="3808348" cy="53872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3298c192434_0_57"/>
          <p:cNvSpPr txBox="1"/>
          <p:nvPr>
            <p:ph idx="1" type="subTitle"/>
          </p:nvPr>
        </p:nvSpPr>
        <p:spPr>
          <a:xfrm>
            <a:off x="810001" y="5334012"/>
            <a:ext cx="10572000" cy="435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Let’s look at some examples</a:t>
            </a:r>
            <a:endParaRPr/>
          </a:p>
        </p:txBody>
      </p:sp>
      <p:sp>
        <p:nvSpPr>
          <p:cNvPr id="674" name="Google Shape;674;g3298c192434_0_57"/>
          <p:cNvSpPr txBox="1"/>
          <p:nvPr>
            <p:ph type="ctrTitle"/>
          </p:nvPr>
        </p:nvSpPr>
        <p:spPr>
          <a:xfrm>
            <a:off x="810001" y="3784499"/>
            <a:ext cx="10572000" cy="900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Digital Commons Have Real World Use Cases for Promoting European Digital Sovereignty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3298c192434_0_64"/>
          <p:cNvSpPr txBox="1"/>
          <p:nvPr/>
        </p:nvSpPr>
        <p:spPr>
          <a:xfrm>
            <a:off x="810000" y="447120"/>
            <a:ext cx="105717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FFF"/>
                </a:solidFill>
                <a:latin typeface="Montserrat"/>
                <a:ea typeface="Montserrat"/>
                <a:cs typeface="Montserrat"/>
                <a:sym typeface="Montserrat"/>
              </a:rPr>
              <a:t>Understanding Digital Sovereignty in a European Context</a:t>
            </a:r>
            <a:endParaRPr b="0" i="0" sz="3200" u="none" cap="none" strike="noStrike">
              <a:solidFill>
                <a:srgbClr val="000000"/>
              </a:solidFill>
              <a:latin typeface="Arial"/>
              <a:ea typeface="Arial"/>
              <a:cs typeface="Arial"/>
              <a:sym typeface="Arial"/>
            </a:endParaRPr>
          </a:p>
        </p:txBody>
      </p:sp>
      <p:sp>
        <p:nvSpPr>
          <p:cNvPr id="680" name="Google Shape;680;g3298c192434_0_64"/>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681" name="Google Shape;681;g3298c192434_0_64"/>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sp>
        <p:nvSpPr>
          <p:cNvPr id="682" name="Google Shape;682;g3298c192434_0_64"/>
          <p:cNvSpPr txBox="1"/>
          <p:nvPr/>
        </p:nvSpPr>
        <p:spPr>
          <a:xfrm>
            <a:off x="4793299" y="2456125"/>
            <a:ext cx="6656100" cy="237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Helvetica Neue"/>
              <a:buChar char="●"/>
            </a:pPr>
            <a:r>
              <a:rPr b="1" lang="en-US" sz="1800">
                <a:latin typeface="Helvetica Neue"/>
                <a:ea typeface="Helvetica Neue"/>
                <a:cs typeface="Helvetica Neue"/>
                <a:sym typeface="Helvetica Neue"/>
              </a:rPr>
              <a:t>Digital sovereignty is part of an emerging narrative</a:t>
            </a:r>
            <a:r>
              <a:rPr lang="en-US" sz="1800">
                <a:latin typeface="Helvetica Neue"/>
                <a:ea typeface="Helvetica Neue"/>
                <a:cs typeface="Helvetica Neue"/>
                <a:sym typeface="Helvetica Neue"/>
              </a:rPr>
              <a:t> around the importance of digital infrastructure for European industrial policy, competitiveness, resilience, etc</a:t>
            </a:r>
            <a:endParaRPr sz="1800">
              <a:latin typeface="Helvetica Neue"/>
              <a:ea typeface="Helvetica Neue"/>
              <a:cs typeface="Helvetica Neue"/>
              <a:sym typeface="Helvetica Neue"/>
            </a:endParaRPr>
          </a:p>
          <a:p>
            <a:pPr indent="-342900" lvl="0" marL="457200" rtl="0" algn="l">
              <a:spcBef>
                <a:spcPts val="1000"/>
              </a:spcBef>
              <a:spcAft>
                <a:spcPts val="0"/>
              </a:spcAft>
              <a:buClr>
                <a:srgbClr val="000000"/>
              </a:buClr>
              <a:buSzPts val="1800"/>
              <a:buFont typeface="Helvetica Neue"/>
              <a:buChar char="●"/>
            </a:pPr>
            <a:r>
              <a:rPr lang="en-US" sz="1800">
                <a:solidFill>
                  <a:srgbClr val="000000"/>
                </a:solidFill>
                <a:latin typeface="Helvetica Neue"/>
                <a:ea typeface="Helvetica Neue"/>
                <a:cs typeface="Helvetica Neue"/>
                <a:sym typeface="Helvetica Neue"/>
              </a:rPr>
              <a:t>Sovereignty is part of the </a:t>
            </a:r>
            <a:r>
              <a:rPr b="1" lang="en-US" sz="1800">
                <a:solidFill>
                  <a:srgbClr val="000000"/>
                </a:solidFill>
                <a:latin typeface="Helvetica Neue"/>
                <a:ea typeface="Helvetica Neue"/>
                <a:cs typeface="Helvetica Neue"/>
                <a:sym typeface="Helvetica Neue"/>
              </a:rPr>
              <a:t>intellectual basis for Europe’s focus on investment</a:t>
            </a:r>
            <a:r>
              <a:rPr lang="en-US" sz="1800">
                <a:solidFill>
                  <a:srgbClr val="000000"/>
                </a:solidFill>
                <a:latin typeface="Helvetica Neue"/>
                <a:ea typeface="Helvetica Neue"/>
                <a:cs typeface="Helvetica Neue"/>
                <a:sym typeface="Helvetica Neue"/>
              </a:rPr>
              <a:t> in open source alternatives and Digital Commons</a:t>
            </a:r>
            <a:endParaRPr sz="1800">
              <a:solidFill>
                <a:srgbClr val="000000"/>
              </a:solidFill>
              <a:latin typeface="Helvetica Neue"/>
              <a:ea typeface="Helvetica Neue"/>
              <a:cs typeface="Helvetica Neue"/>
              <a:sym typeface="Helvetica Neue"/>
            </a:endParaRPr>
          </a:p>
          <a:p>
            <a:pPr indent="-342900" lvl="0" marL="457200" rtl="0" algn="l">
              <a:spcBef>
                <a:spcPts val="1000"/>
              </a:spcBef>
              <a:spcAft>
                <a:spcPts val="1000"/>
              </a:spcAft>
              <a:buClr>
                <a:srgbClr val="000000"/>
              </a:buClr>
              <a:buSzPts val="1800"/>
              <a:buFont typeface="Helvetica Neue"/>
              <a:buChar char="●"/>
            </a:pPr>
            <a:r>
              <a:rPr lang="en-US" sz="1800">
                <a:solidFill>
                  <a:srgbClr val="000000"/>
                </a:solidFill>
                <a:latin typeface="Helvetica Neue"/>
                <a:ea typeface="Helvetica Neue"/>
                <a:cs typeface="Helvetica Neue"/>
                <a:sym typeface="Helvetica Neue"/>
              </a:rPr>
              <a:t>Digital sovereignty, or sovereign digital technologies, are </a:t>
            </a:r>
            <a:r>
              <a:rPr b="1" lang="en-US" sz="1800">
                <a:solidFill>
                  <a:srgbClr val="000000"/>
                </a:solidFill>
                <a:latin typeface="Helvetica Neue"/>
                <a:ea typeface="Helvetica Neue"/>
                <a:cs typeface="Helvetica Neue"/>
                <a:sym typeface="Helvetica Neue"/>
              </a:rPr>
              <a:t>a key focus of the nascent EuroStack initiative,</a:t>
            </a:r>
            <a:r>
              <a:rPr lang="en-US" sz="1800">
                <a:solidFill>
                  <a:srgbClr val="000000"/>
                </a:solidFill>
                <a:latin typeface="Helvetica Neue"/>
                <a:ea typeface="Helvetica Neue"/>
                <a:cs typeface="Helvetica Neue"/>
                <a:sym typeface="Helvetica Neue"/>
              </a:rPr>
              <a:t> which seeks to link open technologies and digital infrastructure with industrial policy</a:t>
            </a:r>
            <a:endParaRPr sz="1800">
              <a:solidFill>
                <a:srgbClr val="000000"/>
              </a:solidFill>
              <a:latin typeface="Helvetica Neue"/>
              <a:ea typeface="Helvetica Neue"/>
              <a:cs typeface="Helvetica Neue"/>
              <a:sym typeface="Helvetica Neue"/>
            </a:endParaRPr>
          </a:p>
        </p:txBody>
      </p:sp>
      <p:pic>
        <p:nvPicPr>
          <p:cNvPr id="683" name="Google Shape;683;g3298c192434_0_64"/>
          <p:cNvPicPr preferRelativeResize="0"/>
          <p:nvPr/>
        </p:nvPicPr>
        <p:blipFill>
          <a:blip r:embed="rId4">
            <a:alphaModFix/>
          </a:blip>
          <a:stretch>
            <a:fillRect/>
          </a:stretch>
        </p:blipFill>
        <p:spPr>
          <a:xfrm>
            <a:off x="572675" y="2456125"/>
            <a:ext cx="3924056" cy="33347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3298c192434_0_150"/>
          <p:cNvSpPr txBox="1"/>
          <p:nvPr/>
        </p:nvSpPr>
        <p:spPr>
          <a:xfrm>
            <a:off x="810000" y="447120"/>
            <a:ext cx="105717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FFF"/>
                </a:solidFill>
                <a:latin typeface="Montserrat"/>
                <a:ea typeface="Montserrat"/>
                <a:cs typeface="Montserrat"/>
                <a:sym typeface="Montserrat"/>
              </a:rPr>
              <a:t>Digital Commons as policy tools</a:t>
            </a:r>
            <a:endParaRPr b="0" i="0" sz="3200" u="none" cap="none" strike="noStrike">
              <a:solidFill>
                <a:srgbClr val="000000"/>
              </a:solidFill>
              <a:latin typeface="Arial"/>
              <a:ea typeface="Arial"/>
              <a:cs typeface="Arial"/>
              <a:sym typeface="Arial"/>
            </a:endParaRPr>
          </a:p>
        </p:txBody>
      </p:sp>
      <p:sp>
        <p:nvSpPr>
          <p:cNvPr id="689" name="Google Shape;689;g3298c192434_0_150"/>
          <p:cNvSpPr txBox="1"/>
          <p:nvPr/>
        </p:nvSpPr>
        <p:spPr>
          <a:xfrm>
            <a:off x="818640" y="2296800"/>
            <a:ext cx="10554000" cy="3561900"/>
          </a:xfrm>
          <a:prstGeom prst="rect">
            <a:avLst/>
          </a:prstGeom>
          <a:noFill/>
          <a:ln>
            <a:noFill/>
          </a:ln>
        </p:spPr>
        <p:txBody>
          <a:bodyPr anchorCtr="0" anchor="t" bIns="45700" lIns="91425" spcFirstLastPara="1" rIns="91425" wrap="square" tIns="45700">
            <a:noAutofit/>
          </a:bodyPr>
          <a:lstStyle/>
          <a:p>
            <a:pPr indent="-342900" lvl="0" marL="457200" marR="0" rtl="0" algn="just">
              <a:lnSpc>
                <a:spcPct val="115000"/>
              </a:lnSpc>
              <a:spcBef>
                <a:spcPts val="0"/>
              </a:spcBef>
              <a:spcAft>
                <a:spcPts val="0"/>
              </a:spcAft>
              <a:buClr>
                <a:srgbClr val="2F2F2F"/>
              </a:buClr>
              <a:buSzPts val="1800"/>
              <a:buFont typeface="Montserrat"/>
              <a:buChar char="●"/>
            </a:pPr>
            <a:r>
              <a:rPr b="1" lang="en-US" sz="1800">
                <a:solidFill>
                  <a:srgbClr val="2F2F2F"/>
                </a:solidFill>
                <a:latin typeface="Montserrat"/>
                <a:ea typeface="Montserrat"/>
                <a:cs typeface="Montserrat"/>
                <a:sym typeface="Montserrat"/>
              </a:rPr>
              <a:t>Individual projects are Digital Commons</a:t>
            </a:r>
            <a:r>
              <a:rPr lang="en-US" sz="1800">
                <a:solidFill>
                  <a:srgbClr val="2F2F2F"/>
                </a:solidFill>
                <a:latin typeface="Montserrat"/>
                <a:ea typeface="Montserrat"/>
                <a:cs typeface="Montserrat"/>
                <a:sym typeface="Montserrat"/>
              </a:rPr>
              <a:t>, but the value of Digital Commons for European digital sovereignty – and related areas like industrial policy, </a:t>
            </a:r>
            <a:r>
              <a:rPr lang="en-US" sz="1800">
                <a:solidFill>
                  <a:srgbClr val="2F2F2F"/>
                </a:solidFill>
                <a:latin typeface="Montserrat"/>
                <a:ea typeface="Montserrat"/>
                <a:cs typeface="Montserrat"/>
                <a:sym typeface="Montserrat"/>
              </a:rPr>
              <a:t>cybersecurity, and competitiveness – comes from</a:t>
            </a:r>
            <a:r>
              <a:rPr lang="en-US" sz="1800">
                <a:solidFill>
                  <a:srgbClr val="2F2F2F"/>
                </a:solidFill>
                <a:latin typeface="Montserrat"/>
                <a:ea typeface="Montserrat"/>
                <a:cs typeface="Montserrat"/>
                <a:sym typeface="Montserrat"/>
              </a:rPr>
              <a:t> </a:t>
            </a:r>
            <a:r>
              <a:rPr b="1" lang="en-US" sz="1800">
                <a:solidFill>
                  <a:srgbClr val="2F2F2F"/>
                </a:solidFill>
                <a:latin typeface="Montserrat"/>
                <a:ea typeface="Montserrat"/>
                <a:cs typeface="Montserrat"/>
                <a:sym typeface="Montserrat"/>
              </a:rPr>
              <a:t>the linking of commons to policy objectives and policy </a:t>
            </a:r>
            <a:r>
              <a:rPr b="1" lang="en-US" sz="1800">
                <a:solidFill>
                  <a:srgbClr val="2F2F2F"/>
                </a:solidFill>
                <a:latin typeface="Montserrat"/>
                <a:ea typeface="Montserrat"/>
                <a:cs typeface="Montserrat"/>
                <a:sym typeface="Montserrat"/>
              </a:rPr>
              <a:t>implementation</a:t>
            </a:r>
            <a:endParaRPr b="1" sz="1800">
              <a:solidFill>
                <a:srgbClr val="2F2F2F"/>
              </a:solidFill>
              <a:latin typeface="Montserrat"/>
              <a:ea typeface="Montserrat"/>
              <a:cs typeface="Montserrat"/>
              <a:sym typeface="Montserrat"/>
            </a:endParaRPr>
          </a:p>
          <a:p>
            <a:pPr indent="-342900" lvl="0" marL="457200" marR="0" rtl="0" algn="just">
              <a:lnSpc>
                <a:spcPct val="115000"/>
              </a:lnSpc>
              <a:spcBef>
                <a:spcPts val="1000"/>
              </a:spcBef>
              <a:spcAft>
                <a:spcPts val="0"/>
              </a:spcAft>
              <a:buClr>
                <a:srgbClr val="2F2F2F"/>
              </a:buClr>
              <a:buSzPts val="1800"/>
              <a:buFont typeface="Montserrat"/>
              <a:buChar char="●"/>
            </a:pPr>
            <a:r>
              <a:rPr lang="en-US" sz="1800">
                <a:solidFill>
                  <a:srgbClr val="2F2F2F"/>
                </a:solidFill>
                <a:latin typeface="Montserrat"/>
                <a:ea typeface="Montserrat"/>
                <a:cs typeface="Montserrat"/>
                <a:sym typeface="Montserrat"/>
              </a:rPr>
              <a:t>Digital Commons which are grounded in real world policy and implementation are those which </a:t>
            </a:r>
            <a:r>
              <a:rPr b="1" lang="en-US" sz="1800">
                <a:solidFill>
                  <a:srgbClr val="2F2F2F"/>
                </a:solidFill>
                <a:latin typeface="Montserrat"/>
                <a:ea typeface="Montserrat"/>
                <a:cs typeface="Montserrat"/>
                <a:sym typeface="Montserrat"/>
              </a:rPr>
              <a:t>bundle together </a:t>
            </a:r>
            <a:r>
              <a:rPr b="1" lang="en-US" sz="1800">
                <a:solidFill>
                  <a:srgbClr val="2F2F2F"/>
                </a:solidFill>
                <a:latin typeface="Montserrat"/>
                <a:ea typeface="Montserrat"/>
                <a:cs typeface="Montserrat"/>
                <a:sym typeface="Montserrat"/>
              </a:rPr>
              <a:t>individual</a:t>
            </a:r>
            <a:r>
              <a:rPr b="1" lang="en-US" sz="1800">
                <a:solidFill>
                  <a:srgbClr val="2F2F2F"/>
                </a:solidFill>
                <a:latin typeface="Montserrat"/>
                <a:ea typeface="Montserrat"/>
                <a:cs typeface="Montserrat"/>
                <a:sym typeface="Montserrat"/>
              </a:rPr>
              <a:t> commons to provide real-world value as part of a larger commons</a:t>
            </a:r>
            <a:r>
              <a:rPr lang="en-US" sz="1800">
                <a:solidFill>
                  <a:srgbClr val="2F2F2F"/>
                </a:solidFill>
                <a:latin typeface="Montserrat"/>
                <a:ea typeface="Montserrat"/>
                <a:cs typeface="Montserrat"/>
                <a:sym typeface="Montserrat"/>
              </a:rPr>
              <a:t> with a community of practice (e.g. OpenDesk, Gaia-X, etc)</a:t>
            </a:r>
            <a:endParaRPr sz="1800">
              <a:solidFill>
                <a:srgbClr val="2F2F2F"/>
              </a:solidFill>
              <a:latin typeface="Montserrat"/>
              <a:ea typeface="Montserrat"/>
              <a:cs typeface="Montserrat"/>
              <a:sym typeface="Montserrat"/>
            </a:endParaRPr>
          </a:p>
          <a:p>
            <a:pPr indent="-342900" lvl="0" marL="457200" marR="0" rtl="0" algn="just">
              <a:lnSpc>
                <a:spcPct val="115000"/>
              </a:lnSpc>
              <a:spcBef>
                <a:spcPts val="1000"/>
              </a:spcBef>
              <a:spcAft>
                <a:spcPts val="1000"/>
              </a:spcAft>
              <a:buClr>
                <a:srgbClr val="2F2F2F"/>
              </a:buClr>
              <a:buSzPts val="1800"/>
              <a:buFont typeface="Montserrat"/>
              <a:buChar char="●"/>
            </a:pPr>
            <a:r>
              <a:rPr b="1" lang="en-US" sz="1800">
                <a:solidFill>
                  <a:srgbClr val="2F2F2F"/>
                </a:solidFill>
                <a:latin typeface="Montserrat"/>
                <a:ea typeface="Montserrat"/>
                <a:cs typeface="Montserrat"/>
                <a:sym typeface="Montserrat"/>
              </a:rPr>
              <a:t>Digital Commons are part of a number of emerging initiatives in Europe</a:t>
            </a:r>
            <a:r>
              <a:rPr lang="en-US" sz="1800">
                <a:solidFill>
                  <a:srgbClr val="2F2F2F"/>
                </a:solidFill>
                <a:latin typeface="Montserrat"/>
                <a:ea typeface="Montserrat"/>
                <a:cs typeface="Montserrat"/>
                <a:sym typeface="Montserrat"/>
              </a:rPr>
              <a:t>, such as the independent EuroStack Initiative, the Digital Commons EDIC, and the Commission’s proposed plan for an Open Internet Stack</a:t>
            </a:r>
            <a:endParaRPr sz="1800">
              <a:solidFill>
                <a:srgbClr val="2F2F2F"/>
              </a:solidFill>
              <a:latin typeface="Montserrat"/>
              <a:ea typeface="Montserrat"/>
              <a:cs typeface="Montserrat"/>
              <a:sym typeface="Montserrat"/>
            </a:endParaRPr>
          </a:p>
        </p:txBody>
      </p:sp>
      <p:sp>
        <p:nvSpPr>
          <p:cNvPr id="690" name="Google Shape;690;g3298c192434_0_150"/>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691" name="Google Shape;691;g3298c192434_0_150"/>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3298c192434_0_122"/>
          <p:cNvSpPr txBox="1"/>
          <p:nvPr/>
        </p:nvSpPr>
        <p:spPr>
          <a:xfrm>
            <a:off x="810000" y="447120"/>
            <a:ext cx="105717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u="sng">
                <a:solidFill>
                  <a:srgbClr val="FFFFFF"/>
                </a:solidFill>
                <a:latin typeface="Montserrat"/>
                <a:ea typeface="Montserrat"/>
                <a:cs typeface="Montserrat"/>
                <a:sym typeface="Montserrat"/>
              </a:rPr>
              <a:t>OpenDesk</a:t>
            </a:r>
            <a:r>
              <a:rPr b="1" lang="en-US" sz="3200">
                <a:solidFill>
                  <a:srgbClr val="FFFFFF"/>
                </a:solidFill>
                <a:latin typeface="Montserrat"/>
                <a:ea typeface="Montserrat"/>
                <a:cs typeface="Montserrat"/>
                <a:sym typeface="Montserrat"/>
              </a:rPr>
              <a:t>: Building sovereign alternatives to Microsoft for workspace collaboration</a:t>
            </a:r>
            <a:endParaRPr b="0" i="0" sz="3200" u="none" cap="none" strike="noStrike">
              <a:solidFill>
                <a:srgbClr val="000000"/>
              </a:solidFill>
              <a:latin typeface="Arial"/>
              <a:ea typeface="Arial"/>
              <a:cs typeface="Arial"/>
              <a:sym typeface="Arial"/>
            </a:endParaRPr>
          </a:p>
        </p:txBody>
      </p:sp>
      <p:sp>
        <p:nvSpPr>
          <p:cNvPr id="697" name="Google Shape;697;g3298c192434_0_122"/>
          <p:cNvSpPr txBox="1"/>
          <p:nvPr/>
        </p:nvSpPr>
        <p:spPr>
          <a:xfrm>
            <a:off x="818645" y="2296800"/>
            <a:ext cx="5277300" cy="35619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Sovereign workplace technology to provide alternatives to Microsoft</a:t>
            </a:r>
            <a:endParaRPr sz="2000">
              <a:solidFill>
                <a:srgbClr val="2F2F2F"/>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sz="1000">
              <a:solidFill>
                <a:srgbClr val="2F2F2F"/>
              </a:solidFill>
              <a:latin typeface="Montserrat"/>
              <a:ea typeface="Montserrat"/>
              <a:cs typeface="Montserrat"/>
              <a:sym typeface="Montserrat"/>
            </a:endParaRPr>
          </a:p>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Pioneered by Germany’s ZenDis, but being expanded on in collaboration with DINUM in France, which is developing their own version</a:t>
            </a:r>
            <a:endParaRPr sz="2000">
              <a:solidFill>
                <a:srgbClr val="2F2F2F"/>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sz="1000">
              <a:solidFill>
                <a:srgbClr val="2F2F2F"/>
              </a:solidFill>
              <a:latin typeface="Montserrat"/>
              <a:ea typeface="Montserrat"/>
              <a:cs typeface="Montserrat"/>
              <a:sym typeface="Montserrat"/>
            </a:endParaRPr>
          </a:p>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Bundling different open source tools together, many of which are commons in their own right</a:t>
            </a:r>
            <a:endParaRPr sz="2000">
              <a:solidFill>
                <a:srgbClr val="2F2F2F"/>
              </a:solidFill>
              <a:latin typeface="Montserrat"/>
              <a:ea typeface="Montserrat"/>
              <a:cs typeface="Montserrat"/>
              <a:sym typeface="Montserrat"/>
            </a:endParaRPr>
          </a:p>
        </p:txBody>
      </p:sp>
      <p:sp>
        <p:nvSpPr>
          <p:cNvPr id="698" name="Google Shape;698;g3298c192434_0_122"/>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699" name="Google Shape;699;g3298c192434_0_122"/>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pic>
        <p:nvPicPr>
          <p:cNvPr id="700" name="Google Shape;700;g3298c192434_0_122"/>
          <p:cNvPicPr preferRelativeResize="0"/>
          <p:nvPr/>
        </p:nvPicPr>
        <p:blipFill>
          <a:blip r:embed="rId4">
            <a:alphaModFix/>
          </a:blip>
          <a:stretch>
            <a:fillRect/>
          </a:stretch>
        </p:blipFill>
        <p:spPr>
          <a:xfrm>
            <a:off x="6744700" y="2168329"/>
            <a:ext cx="4947049" cy="1426325"/>
          </a:xfrm>
          <a:prstGeom prst="rect">
            <a:avLst/>
          </a:prstGeom>
          <a:noFill/>
          <a:ln>
            <a:noFill/>
          </a:ln>
        </p:spPr>
      </p:pic>
      <p:pic>
        <p:nvPicPr>
          <p:cNvPr id="701" name="Google Shape;701;g3298c192434_0_122"/>
          <p:cNvPicPr preferRelativeResize="0"/>
          <p:nvPr/>
        </p:nvPicPr>
        <p:blipFill>
          <a:blip r:embed="rId5">
            <a:alphaModFix/>
          </a:blip>
          <a:stretch>
            <a:fillRect/>
          </a:stretch>
        </p:blipFill>
        <p:spPr>
          <a:xfrm>
            <a:off x="7427395" y="3747054"/>
            <a:ext cx="3581662" cy="20139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g329f930f128_0_11"/>
          <p:cNvSpPr txBox="1"/>
          <p:nvPr>
            <p:ph idx="1" type="subTitle"/>
          </p:nvPr>
        </p:nvSpPr>
        <p:spPr>
          <a:xfrm>
            <a:off x="810001" y="5334012"/>
            <a:ext cx="10572000" cy="435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Let’s look at some examples</a:t>
            </a:r>
            <a:endParaRPr/>
          </a:p>
        </p:txBody>
      </p:sp>
      <p:sp>
        <p:nvSpPr>
          <p:cNvPr id="708" name="Google Shape;708;g329f930f128_0_11"/>
          <p:cNvSpPr txBox="1"/>
          <p:nvPr>
            <p:ph type="ctrTitle"/>
          </p:nvPr>
        </p:nvSpPr>
        <p:spPr>
          <a:xfrm>
            <a:off x="810001" y="3784499"/>
            <a:ext cx="10572000" cy="900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What are other examples of Digital Commons which might be linked to Digital Sovereignty objectives?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3298c192434_0_143"/>
          <p:cNvSpPr txBox="1"/>
          <p:nvPr/>
        </p:nvSpPr>
        <p:spPr>
          <a:xfrm>
            <a:off x="810000" y="447120"/>
            <a:ext cx="105717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u="sng">
                <a:solidFill>
                  <a:srgbClr val="FFFFFF"/>
                </a:solidFill>
                <a:latin typeface="Montserrat"/>
                <a:ea typeface="Montserrat"/>
                <a:cs typeface="Montserrat"/>
                <a:sym typeface="Montserrat"/>
              </a:rPr>
              <a:t>Matrix/Element</a:t>
            </a:r>
            <a:r>
              <a:rPr b="1" lang="en-US" sz="3200">
                <a:solidFill>
                  <a:srgbClr val="FFFFFF"/>
                </a:solidFill>
                <a:latin typeface="Montserrat"/>
                <a:ea typeface="Montserrat"/>
                <a:cs typeface="Montserrat"/>
                <a:sym typeface="Montserrat"/>
              </a:rPr>
              <a:t>: Creating secure communication tools in an era of change and uncertainty</a:t>
            </a:r>
            <a:endParaRPr b="0" i="0" sz="3200" u="none" cap="none" strike="noStrike">
              <a:solidFill>
                <a:srgbClr val="000000"/>
              </a:solidFill>
              <a:latin typeface="Arial"/>
              <a:ea typeface="Arial"/>
              <a:cs typeface="Arial"/>
              <a:sym typeface="Arial"/>
            </a:endParaRPr>
          </a:p>
        </p:txBody>
      </p:sp>
      <p:sp>
        <p:nvSpPr>
          <p:cNvPr id="714" name="Google Shape;714;g3298c192434_0_143"/>
          <p:cNvSpPr txBox="1"/>
          <p:nvPr/>
        </p:nvSpPr>
        <p:spPr>
          <a:xfrm>
            <a:off x="6095995" y="2296800"/>
            <a:ext cx="5276700" cy="35619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15000"/>
              </a:lnSpc>
              <a:spcBef>
                <a:spcPts val="0"/>
              </a:spcBef>
              <a:spcAft>
                <a:spcPts val="0"/>
              </a:spcAft>
              <a:buClr>
                <a:srgbClr val="2F2F2F"/>
              </a:buClr>
              <a:buSzPts val="1800"/>
              <a:buFont typeface="Montserrat"/>
              <a:buChar char="●"/>
            </a:pPr>
            <a:r>
              <a:rPr lang="en-US" sz="1800">
                <a:solidFill>
                  <a:srgbClr val="2F2F2F"/>
                </a:solidFill>
                <a:latin typeface="Montserrat"/>
                <a:ea typeface="Montserrat"/>
                <a:cs typeface="Montserrat"/>
                <a:sym typeface="Montserrat"/>
              </a:rPr>
              <a:t>Matrix is a secure messaging protocol, and Element is a FOSS instant messaging client implementing Matrix</a:t>
            </a:r>
            <a:endParaRPr sz="1800">
              <a:solidFill>
                <a:srgbClr val="2F2F2F"/>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sz="900">
              <a:solidFill>
                <a:srgbClr val="2F2F2F"/>
              </a:solidFill>
              <a:latin typeface="Montserrat"/>
              <a:ea typeface="Montserrat"/>
              <a:cs typeface="Montserrat"/>
              <a:sym typeface="Montserrat"/>
            </a:endParaRPr>
          </a:p>
          <a:p>
            <a:pPr indent="-342900" lvl="0" marL="457200" marR="0" rtl="0" algn="l">
              <a:lnSpc>
                <a:spcPct val="115000"/>
              </a:lnSpc>
              <a:spcBef>
                <a:spcPts val="0"/>
              </a:spcBef>
              <a:spcAft>
                <a:spcPts val="0"/>
              </a:spcAft>
              <a:buClr>
                <a:srgbClr val="2F2F2F"/>
              </a:buClr>
              <a:buSzPts val="1800"/>
              <a:buFont typeface="Montserrat"/>
              <a:buChar char="●"/>
            </a:pPr>
            <a:r>
              <a:rPr lang="en-US" sz="1800">
                <a:solidFill>
                  <a:srgbClr val="2F2F2F"/>
                </a:solidFill>
                <a:latin typeface="Montserrat"/>
                <a:ea typeface="Montserrat"/>
                <a:cs typeface="Montserrat"/>
                <a:sym typeface="Montserrat"/>
              </a:rPr>
              <a:t>Both developed and maintained by the Matrix.org Foundation with community contribution and supported</a:t>
            </a:r>
            <a:endParaRPr sz="1800">
              <a:solidFill>
                <a:srgbClr val="2F2F2F"/>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sz="900">
              <a:solidFill>
                <a:srgbClr val="2F2F2F"/>
              </a:solidFill>
              <a:latin typeface="Montserrat"/>
              <a:ea typeface="Montserrat"/>
              <a:cs typeface="Montserrat"/>
              <a:sym typeface="Montserrat"/>
            </a:endParaRPr>
          </a:p>
          <a:p>
            <a:pPr indent="-342900" lvl="0" marL="457200" marR="0" rtl="0" algn="l">
              <a:lnSpc>
                <a:spcPct val="115000"/>
              </a:lnSpc>
              <a:spcBef>
                <a:spcPts val="0"/>
              </a:spcBef>
              <a:spcAft>
                <a:spcPts val="0"/>
              </a:spcAft>
              <a:buClr>
                <a:srgbClr val="2F2F2F"/>
              </a:buClr>
              <a:buSzPts val="1800"/>
              <a:buFont typeface="Montserrat"/>
              <a:buChar char="●"/>
            </a:pPr>
            <a:r>
              <a:rPr lang="en-US" sz="1800">
                <a:solidFill>
                  <a:srgbClr val="2F2F2F"/>
                </a:solidFill>
                <a:latin typeface="Montserrat"/>
                <a:ea typeface="Montserrat"/>
                <a:cs typeface="Montserrat"/>
                <a:sym typeface="Montserrat"/>
              </a:rPr>
              <a:t>Being used by governments, companies, and many others – including NGI Commons!</a:t>
            </a:r>
            <a:endParaRPr sz="1800">
              <a:solidFill>
                <a:srgbClr val="2F2F2F"/>
              </a:solidFill>
              <a:latin typeface="Montserrat"/>
              <a:ea typeface="Montserrat"/>
              <a:cs typeface="Montserrat"/>
              <a:sym typeface="Montserrat"/>
            </a:endParaRPr>
          </a:p>
        </p:txBody>
      </p:sp>
      <p:sp>
        <p:nvSpPr>
          <p:cNvPr id="715" name="Google Shape;715;g3298c192434_0_143"/>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716" name="Google Shape;716;g3298c192434_0_143"/>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pic>
        <p:nvPicPr>
          <p:cNvPr id="717" name="Google Shape;717;g3298c192434_0_143"/>
          <p:cNvPicPr preferRelativeResize="0"/>
          <p:nvPr/>
        </p:nvPicPr>
        <p:blipFill>
          <a:blip r:embed="rId4">
            <a:alphaModFix/>
          </a:blip>
          <a:stretch>
            <a:fillRect/>
          </a:stretch>
        </p:blipFill>
        <p:spPr>
          <a:xfrm>
            <a:off x="361175" y="2453070"/>
            <a:ext cx="3276600" cy="1400175"/>
          </a:xfrm>
          <a:prstGeom prst="rect">
            <a:avLst/>
          </a:prstGeom>
          <a:noFill/>
          <a:ln>
            <a:noFill/>
          </a:ln>
        </p:spPr>
      </p:pic>
      <p:pic>
        <p:nvPicPr>
          <p:cNvPr id="718" name="Google Shape;718;g3298c192434_0_143"/>
          <p:cNvPicPr preferRelativeResize="0"/>
          <p:nvPr/>
        </p:nvPicPr>
        <p:blipFill>
          <a:blip r:embed="rId5">
            <a:alphaModFix/>
          </a:blip>
          <a:stretch>
            <a:fillRect/>
          </a:stretch>
        </p:blipFill>
        <p:spPr>
          <a:xfrm>
            <a:off x="3886550" y="2193948"/>
            <a:ext cx="1737975" cy="1737975"/>
          </a:xfrm>
          <a:prstGeom prst="rect">
            <a:avLst/>
          </a:prstGeom>
          <a:noFill/>
          <a:ln>
            <a:noFill/>
          </a:ln>
        </p:spPr>
      </p:pic>
      <p:pic>
        <p:nvPicPr>
          <p:cNvPr id="719" name="Google Shape;719;g3298c192434_0_143"/>
          <p:cNvPicPr preferRelativeResize="0"/>
          <p:nvPr/>
        </p:nvPicPr>
        <p:blipFill>
          <a:blip r:embed="rId6">
            <a:alphaModFix/>
          </a:blip>
          <a:stretch>
            <a:fillRect/>
          </a:stretch>
        </p:blipFill>
        <p:spPr>
          <a:xfrm>
            <a:off x="1259825" y="4084323"/>
            <a:ext cx="3649313" cy="18051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3298c192434_0_129"/>
          <p:cNvSpPr txBox="1"/>
          <p:nvPr/>
        </p:nvSpPr>
        <p:spPr>
          <a:xfrm>
            <a:off x="810000" y="447120"/>
            <a:ext cx="105717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u="sng">
                <a:solidFill>
                  <a:srgbClr val="FFFFFF"/>
                </a:solidFill>
                <a:latin typeface="Montserrat"/>
                <a:ea typeface="Montserrat"/>
                <a:cs typeface="Montserrat"/>
                <a:sym typeface="Montserrat"/>
              </a:rPr>
              <a:t>Mastodon and Peertube</a:t>
            </a:r>
            <a:r>
              <a:rPr b="1" lang="en-US" sz="3200">
                <a:solidFill>
                  <a:srgbClr val="FFFFFF"/>
                </a:solidFill>
                <a:latin typeface="Montserrat"/>
                <a:ea typeface="Montserrat"/>
                <a:cs typeface="Montserrat"/>
                <a:sym typeface="Montserrat"/>
              </a:rPr>
              <a:t>: Investing in alternative modes of social media organisation</a:t>
            </a:r>
            <a:endParaRPr b="0" i="0" sz="3200" u="none" cap="none" strike="noStrike">
              <a:solidFill>
                <a:srgbClr val="000000"/>
              </a:solidFill>
              <a:latin typeface="Arial"/>
              <a:ea typeface="Arial"/>
              <a:cs typeface="Arial"/>
              <a:sym typeface="Arial"/>
            </a:endParaRPr>
          </a:p>
        </p:txBody>
      </p:sp>
      <p:sp>
        <p:nvSpPr>
          <p:cNvPr id="725" name="Google Shape;725;g3298c192434_0_129"/>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726" name="Google Shape;726;g3298c192434_0_129"/>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sp>
        <p:nvSpPr>
          <p:cNvPr id="727" name="Google Shape;727;g3298c192434_0_129"/>
          <p:cNvSpPr txBox="1"/>
          <p:nvPr/>
        </p:nvSpPr>
        <p:spPr>
          <a:xfrm>
            <a:off x="818645" y="2296800"/>
            <a:ext cx="5277300" cy="35619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Mastodon and PeerTube both seen as part of a movement to ‘switch’ or move away from traditional, commercial-driven models of social media</a:t>
            </a:r>
            <a:endParaRPr sz="2000">
              <a:solidFill>
                <a:srgbClr val="2F2F2F"/>
              </a:solidFill>
              <a:latin typeface="Montserrat"/>
              <a:ea typeface="Montserrat"/>
              <a:cs typeface="Montserrat"/>
              <a:sym typeface="Montserrat"/>
            </a:endParaRPr>
          </a:p>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Both projects being actively invested in and support as Digital Commons, with different governance models</a:t>
            </a:r>
            <a:endParaRPr sz="2000">
              <a:solidFill>
                <a:srgbClr val="2F2F2F"/>
              </a:solidFill>
              <a:latin typeface="Montserrat"/>
              <a:ea typeface="Montserrat"/>
              <a:cs typeface="Montserrat"/>
              <a:sym typeface="Montserrat"/>
            </a:endParaRPr>
          </a:p>
        </p:txBody>
      </p:sp>
      <p:pic>
        <p:nvPicPr>
          <p:cNvPr id="728" name="Google Shape;728;g3298c192434_0_129"/>
          <p:cNvPicPr preferRelativeResize="0"/>
          <p:nvPr/>
        </p:nvPicPr>
        <p:blipFill>
          <a:blip r:embed="rId4">
            <a:alphaModFix/>
          </a:blip>
          <a:stretch>
            <a:fillRect/>
          </a:stretch>
        </p:blipFill>
        <p:spPr>
          <a:xfrm>
            <a:off x="6344727" y="2136202"/>
            <a:ext cx="5521225" cy="1424025"/>
          </a:xfrm>
          <a:prstGeom prst="rect">
            <a:avLst/>
          </a:prstGeom>
          <a:noFill/>
          <a:ln>
            <a:noFill/>
          </a:ln>
        </p:spPr>
      </p:pic>
      <p:pic>
        <p:nvPicPr>
          <p:cNvPr id="729" name="Google Shape;729;g3298c192434_0_129"/>
          <p:cNvPicPr preferRelativeResize="0"/>
          <p:nvPr/>
        </p:nvPicPr>
        <p:blipFill>
          <a:blip r:embed="rId5">
            <a:alphaModFix/>
          </a:blip>
          <a:stretch>
            <a:fillRect/>
          </a:stretch>
        </p:blipFill>
        <p:spPr>
          <a:xfrm>
            <a:off x="6248345" y="3712627"/>
            <a:ext cx="2688339" cy="2016254"/>
          </a:xfrm>
          <a:prstGeom prst="rect">
            <a:avLst/>
          </a:prstGeom>
          <a:noFill/>
          <a:ln>
            <a:noFill/>
          </a:ln>
        </p:spPr>
      </p:pic>
      <p:pic>
        <p:nvPicPr>
          <p:cNvPr id="730" name="Google Shape;730;g3298c192434_0_129"/>
          <p:cNvPicPr preferRelativeResize="0"/>
          <p:nvPr/>
        </p:nvPicPr>
        <p:blipFill>
          <a:blip r:embed="rId6">
            <a:alphaModFix/>
          </a:blip>
          <a:stretch>
            <a:fillRect/>
          </a:stretch>
        </p:blipFill>
        <p:spPr>
          <a:xfrm>
            <a:off x="9089076" y="3880650"/>
            <a:ext cx="2688326" cy="1680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g3298c192434_0_136"/>
          <p:cNvSpPr txBox="1"/>
          <p:nvPr/>
        </p:nvSpPr>
        <p:spPr>
          <a:xfrm>
            <a:off x="810000" y="447120"/>
            <a:ext cx="105717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u="sng">
                <a:solidFill>
                  <a:srgbClr val="FFFFFF"/>
                </a:solidFill>
                <a:latin typeface="Montserrat"/>
                <a:ea typeface="Montserrat"/>
                <a:cs typeface="Montserrat"/>
                <a:sym typeface="Montserrat"/>
              </a:rPr>
              <a:t>Blender</a:t>
            </a:r>
            <a:r>
              <a:rPr b="1" lang="en-US" sz="3200">
                <a:solidFill>
                  <a:srgbClr val="FFFFFF"/>
                </a:solidFill>
                <a:latin typeface="Montserrat"/>
                <a:ea typeface="Montserrat"/>
                <a:cs typeface="Montserrat"/>
                <a:sym typeface="Montserrat"/>
              </a:rPr>
              <a:t>: Giving choice back to European creatives in an era of brain drain</a:t>
            </a:r>
            <a:endParaRPr b="0" i="0" sz="3200" u="none" cap="none" strike="noStrike">
              <a:solidFill>
                <a:srgbClr val="000000"/>
              </a:solidFill>
              <a:latin typeface="Arial"/>
              <a:ea typeface="Arial"/>
              <a:cs typeface="Arial"/>
              <a:sym typeface="Arial"/>
            </a:endParaRPr>
          </a:p>
        </p:txBody>
      </p:sp>
      <p:sp>
        <p:nvSpPr>
          <p:cNvPr id="736" name="Google Shape;736;g3298c192434_0_136"/>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737" name="Google Shape;737;g3298c192434_0_136"/>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sp>
        <p:nvSpPr>
          <p:cNvPr id="738" name="Google Shape;738;g3298c192434_0_136"/>
          <p:cNvSpPr txBox="1"/>
          <p:nvPr/>
        </p:nvSpPr>
        <p:spPr>
          <a:xfrm>
            <a:off x="6095995" y="2296800"/>
            <a:ext cx="5276700" cy="35619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Free and open source 3D computer graphics software tool → Used in a Best Animated Feature nominee!</a:t>
            </a:r>
            <a:endParaRPr sz="2000">
              <a:solidFill>
                <a:srgbClr val="2F2F2F"/>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sz="1000">
              <a:solidFill>
                <a:srgbClr val="2F2F2F"/>
              </a:solidFill>
              <a:latin typeface="Montserrat"/>
              <a:ea typeface="Montserrat"/>
              <a:cs typeface="Montserrat"/>
              <a:sym typeface="Montserrat"/>
            </a:endParaRPr>
          </a:p>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Heavily invested in education and community building as part of its engagement</a:t>
            </a:r>
            <a:endParaRPr sz="2000">
              <a:solidFill>
                <a:srgbClr val="2F2F2F"/>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sz="1000">
              <a:solidFill>
                <a:srgbClr val="2F2F2F"/>
              </a:solidFill>
              <a:latin typeface="Montserrat"/>
              <a:ea typeface="Montserrat"/>
              <a:cs typeface="Montserrat"/>
              <a:sym typeface="Montserrat"/>
            </a:endParaRPr>
          </a:p>
          <a:p>
            <a:pPr indent="-355600" lvl="0" marL="457200" marR="0" rtl="0" algn="l">
              <a:lnSpc>
                <a:spcPct val="115000"/>
              </a:lnSpc>
              <a:spcBef>
                <a:spcPts val="0"/>
              </a:spcBef>
              <a:spcAft>
                <a:spcPts val="0"/>
              </a:spcAft>
              <a:buClr>
                <a:srgbClr val="2F2F2F"/>
              </a:buClr>
              <a:buSzPts val="2000"/>
              <a:buFont typeface="Montserrat"/>
              <a:buChar char="●"/>
            </a:pPr>
            <a:r>
              <a:rPr lang="en-US" sz="2000">
                <a:solidFill>
                  <a:srgbClr val="2F2F2F"/>
                </a:solidFill>
                <a:latin typeface="Montserrat"/>
                <a:ea typeface="Montserrat"/>
                <a:cs typeface="Montserrat"/>
                <a:sym typeface="Montserrat"/>
              </a:rPr>
              <a:t>Being managed as a Digital Commons by the Blender Foundation</a:t>
            </a:r>
            <a:endParaRPr sz="2000">
              <a:solidFill>
                <a:srgbClr val="2F2F2F"/>
              </a:solidFill>
              <a:latin typeface="Montserrat"/>
              <a:ea typeface="Montserrat"/>
              <a:cs typeface="Montserrat"/>
              <a:sym typeface="Montserrat"/>
            </a:endParaRPr>
          </a:p>
        </p:txBody>
      </p:sp>
      <p:pic>
        <p:nvPicPr>
          <p:cNvPr id="739" name="Google Shape;739;g3298c192434_0_136"/>
          <p:cNvPicPr preferRelativeResize="0"/>
          <p:nvPr/>
        </p:nvPicPr>
        <p:blipFill>
          <a:blip r:embed="rId4">
            <a:alphaModFix/>
          </a:blip>
          <a:stretch>
            <a:fillRect/>
          </a:stretch>
        </p:blipFill>
        <p:spPr>
          <a:xfrm>
            <a:off x="1978700" y="2296800"/>
            <a:ext cx="3086575" cy="1628175"/>
          </a:xfrm>
          <a:prstGeom prst="rect">
            <a:avLst/>
          </a:prstGeom>
          <a:noFill/>
          <a:ln>
            <a:noFill/>
          </a:ln>
        </p:spPr>
      </p:pic>
      <p:pic>
        <p:nvPicPr>
          <p:cNvPr id="740" name="Google Shape;740;g3298c192434_0_136"/>
          <p:cNvPicPr preferRelativeResize="0"/>
          <p:nvPr/>
        </p:nvPicPr>
        <p:blipFill>
          <a:blip r:embed="rId5">
            <a:alphaModFix/>
          </a:blip>
          <a:stretch>
            <a:fillRect/>
          </a:stretch>
        </p:blipFill>
        <p:spPr>
          <a:xfrm>
            <a:off x="775695" y="4105875"/>
            <a:ext cx="2777505" cy="18084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3298c192434_0_51"/>
          <p:cNvSpPr txBox="1"/>
          <p:nvPr>
            <p:ph idx="1" type="subTitle"/>
          </p:nvPr>
        </p:nvSpPr>
        <p:spPr>
          <a:xfrm>
            <a:off x="810001" y="5334012"/>
            <a:ext cx="10572000" cy="435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Let’s talk about the NGI and what it is attempting to achieve</a:t>
            </a:r>
            <a:endParaRPr/>
          </a:p>
        </p:txBody>
      </p:sp>
      <p:sp>
        <p:nvSpPr>
          <p:cNvPr id="585" name="Google Shape;585;g3298c192434_0_51"/>
          <p:cNvSpPr txBox="1"/>
          <p:nvPr>
            <p:ph type="ctrTitle"/>
          </p:nvPr>
        </p:nvSpPr>
        <p:spPr>
          <a:xfrm>
            <a:off x="810001" y="3784499"/>
            <a:ext cx="10572000" cy="900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What is the Next Generation Internet (NGI)? And what is NGI Commons?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2e2b3f397f1_0_2502"/>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746" name="Google Shape;746;g2e2b3f397f1_0_2502"/>
          <p:cNvSpPr txBox="1"/>
          <p:nvPr>
            <p:ph type="title"/>
          </p:nvPr>
        </p:nvSpPr>
        <p:spPr>
          <a:xfrm>
            <a:off x="1043188" y="2547257"/>
            <a:ext cx="10122900" cy="1872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3200"/>
              <a:buFont typeface="Montserrat"/>
              <a:buNone/>
            </a:pPr>
            <a:r>
              <a:rPr lang="en-US" sz="4000"/>
              <a:t>Reviewing past policies to support Digital Commons</a:t>
            </a:r>
            <a:endParaRPr sz="5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32ae2bf7b7a_0_27"/>
          <p:cNvSpPr txBox="1"/>
          <p:nvPr>
            <p:ph type="title"/>
          </p:nvPr>
        </p:nvSpPr>
        <p:spPr>
          <a:xfrm>
            <a:off x="810000" y="447188"/>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2400"/>
              <a:t>From Open Access to Collective Governance:</a:t>
            </a:r>
            <a:br>
              <a:rPr lang="en-US" sz="2400"/>
            </a:br>
            <a:r>
              <a:rPr lang="en-US" sz="2400"/>
              <a:t>Two Decades of Digital Commons Policies in the European Union</a:t>
            </a:r>
            <a:endParaRPr sz="2400"/>
          </a:p>
        </p:txBody>
      </p:sp>
      <p:sp>
        <p:nvSpPr>
          <p:cNvPr id="753" name="Google Shape;753;g32ae2bf7b7a_0_27"/>
          <p:cNvSpPr txBox="1"/>
          <p:nvPr>
            <p:ph idx="1" type="body"/>
          </p:nvPr>
        </p:nvSpPr>
        <p:spPr>
          <a:xfrm>
            <a:off x="4231329" y="2296625"/>
            <a:ext cx="7142100" cy="3562200"/>
          </a:xfrm>
          <a:prstGeom prst="rect">
            <a:avLst/>
          </a:prstGeom>
        </p:spPr>
        <p:txBody>
          <a:bodyPr anchorCtr="0" anchor="t" bIns="45700" lIns="91425" spcFirstLastPara="1" rIns="91425" wrap="square" tIns="45700">
            <a:normAutofit lnSpcReduction="20000"/>
          </a:bodyPr>
          <a:lstStyle/>
          <a:p>
            <a:pPr indent="0" lvl="0" marL="0" rtl="0" algn="l">
              <a:spcBef>
                <a:spcPts val="360"/>
              </a:spcBef>
              <a:spcAft>
                <a:spcPts val="0"/>
              </a:spcAft>
              <a:buNone/>
            </a:pPr>
            <a:r>
              <a:rPr lang="en-US"/>
              <a:t>Unlike previous studies that have examined subsets of Digital Commons, such as open source software (OSS) or Open Data, this report offers a holistic perspective.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It integrates various resources and initiatives under the broader framework of Digital Commons, presenting a comprehensive view of how these policies have evolved.</a:t>
            </a:r>
            <a:endParaRPr/>
          </a:p>
          <a:p>
            <a:pPr indent="0" lvl="0" marL="0" rtl="0" algn="l">
              <a:spcBef>
                <a:spcPts val="360"/>
              </a:spcBef>
              <a:spcAft>
                <a:spcPts val="0"/>
              </a:spcAft>
              <a:buNone/>
            </a:pPr>
            <a:r>
              <a:t/>
            </a:r>
            <a:endParaRPr/>
          </a:p>
          <a:p>
            <a:pPr indent="-354330" lvl="0" marL="457200" rtl="0" algn="l">
              <a:spcBef>
                <a:spcPts val="360"/>
              </a:spcBef>
              <a:spcAft>
                <a:spcPts val="0"/>
              </a:spcAft>
              <a:buSzPts val="1980"/>
              <a:buChar char="-"/>
            </a:pPr>
            <a:r>
              <a:rPr lang="en-US"/>
              <a:t>Policies Promoting the Adoption of Open Source Software (OSS)</a:t>
            </a:r>
            <a:endParaRPr/>
          </a:p>
          <a:p>
            <a:pPr indent="-354330" lvl="0" marL="457200" rtl="0" algn="l">
              <a:spcBef>
                <a:spcPts val="0"/>
              </a:spcBef>
              <a:spcAft>
                <a:spcPts val="0"/>
              </a:spcAft>
              <a:buSzPts val="1980"/>
              <a:buChar char="-"/>
            </a:pPr>
            <a:r>
              <a:rPr lang="en-US"/>
              <a:t>Policies Promoting Open Access to Knowledge</a:t>
            </a:r>
            <a:endParaRPr/>
          </a:p>
          <a:p>
            <a:pPr indent="-354330" lvl="0" marL="457200" rtl="0" algn="l">
              <a:spcBef>
                <a:spcPts val="0"/>
              </a:spcBef>
              <a:spcAft>
                <a:spcPts val="0"/>
              </a:spcAft>
              <a:buSzPts val="1980"/>
              <a:buChar char="-"/>
            </a:pPr>
            <a:r>
              <a:rPr lang="en-US"/>
              <a:t>Policies Promoting Open Data</a:t>
            </a:r>
            <a:endParaRPr/>
          </a:p>
          <a:p>
            <a:pPr indent="-354330" lvl="0" marL="457200" rtl="0" algn="l">
              <a:spcBef>
                <a:spcPts val="0"/>
              </a:spcBef>
              <a:spcAft>
                <a:spcPts val="0"/>
              </a:spcAft>
              <a:buSzPts val="1980"/>
              <a:buChar char="-"/>
            </a:pPr>
            <a:r>
              <a:rPr lang="en-US"/>
              <a:t>Policies Promoting Open Source Hardware</a:t>
            </a:r>
            <a:endParaRPr/>
          </a:p>
        </p:txBody>
      </p:sp>
      <p:sp>
        <p:nvSpPr>
          <p:cNvPr id="754" name="Google Shape;754;g32ae2bf7b7a_0_27"/>
          <p:cNvSpPr txBox="1"/>
          <p:nvPr>
            <p:ph idx="12" type="sldNum"/>
          </p:nvPr>
        </p:nvSpPr>
        <p:spPr>
          <a:xfrm>
            <a:off x="810001" y="6041362"/>
            <a:ext cx="795600" cy="365100"/>
          </a:xfrm>
          <a:prstGeom prst="rect">
            <a:avLst/>
          </a:prstGeom>
        </p:spPr>
        <p:txBody>
          <a:bodyPr anchorCtr="0" anchor="b" bIns="10800" lIns="91425" spcFirstLastPara="1" rIns="91425" wrap="square" tIns="45700">
            <a:noAutofit/>
          </a:bodyPr>
          <a:lstStyle/>
          <a:p>
            <a:pPr indent="0" lvl="0" marL="0" rtl="0" algn="l">
              <a:spcBef>
                <a:spcPts val="0"/>
              </a:spcBef>
              <a:spcAft>
                <a:spcPts val="0"/>
              </a:spcAft>
              <a:buClr>
                <a:srgbClr val="000000"/>
              </a:buClr>
              <a:buSzPts val="1600"/>
              <a:buFont typeface="Arial"/>
              <a:buNone/>
            </a:pPr>
            <a:fld id="{00000000-1234-1234-1234-123412341234}" type="slidenum">
              <a:rPr lang="en-US"/>
              <a:t>‹#›</a:t>
            </a:fld>
            <a:endParaRPr/>
          </a:p>
        </p:txBody>
      </p:sp>
      <p:pic>
        <p:nvPicPr>
          <p:cNvPr id="755" name="Google Shape;755;g32ae2bf7b7a_0_27"/>
          <p:cNvPicPr preferRelativeResize="0"/>
          <p:nvPr/>
        </p:nvPicPr>
        <p:blipFill>
          <a:blip r:embed="rId3">
            <a:alphaModFix/>
          </a:blip>
          <a:stretch>
            <a:fillRect/>
          </a:stretch>
        </p:blipFill>
        <p:spPr>
          <a:xfrm>
            <a:off x="818703" y="2296625"/>
            <a:ext cx="2655826" cy="36915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32ae2bf7b7a_0_38"/>
          <p:cNvSpPr txBox="1"/>
          <p:nvPr>
            <p:ph type="title"/>
          </p:nvPr>
        </p:nvSpPr>
        <p:spPr>
          <a:xfrm>
            <a:off x="810000" y="447188"/>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2400"/>
              <a:t>From Open Access to Collective Governance:</a:t>
            </a:r>
            <a:br>
              <a:rPr lang="en-US" sz="2400"/>
            </a:br>
            <a:r>
              <a:rPr lang="en-US" sz="2400"/>
              <a:t>Two Decades of Digital Commons Policies in the European Union</a:t>
            </a:r>
            <a:endParaRPr sz="2400"/>
          </a:p>
        </p:txBody>
      </p:sp>
      <p:sp>
        <p:nvSpPr>
          <p:cNvPr id="762" name="Google Shape;762;g32ae2bf7b7a_0_38"/>
          <p:cNvSpPr txBox="1"/>
          <p:nvPr>
            <p:ph idx="1" type="body"/>
          </p:nvPr>
        </p:nvSpPr>
        <p:spPr>
          <a:xfrm>
            <a:off x="4231329" y="2296625"/>
            <a:ext cx="7142100" cy="3562200"/>
          </a:xfrm>
          <a:prstGeom prst="rect">
            <a:avLst/>
          </a:prstGeom>
        </p:spPr>
        <p:txBody>
          <a:bodyPr anchorCtr="0" anchor="t" bIns="45700" lIns="91425" spcFirstLastPara="1" rIns="91425" wrap="square" tIns="45700">
            <a:normAutofit fontScale="92500" lnSpcReduction="20000"/>
          </a:bodyPr>
          <a:lstStyle/>
          <a:p>
            <a:pPr indent="0" lvl="0" marL="0" rtl="0" algn="l">
              <a:spcBef>
                <a:spcPts val="360"/>
              </a:spcBef>
              <a:spcAft>
                <a:spcPts val="0"/>
              </a:spcAft>
              <a:buNone/>
            </a:pPr>
            <a:r>
              <a:rPr lang="en-US"/>
              <a:t>Initially, efforts centered on open access, emphasizing transparency and the free circulation of knowledge, data, and software to drive economic and societal benefits. Public administrations adopted OSS to modernize operations, reduce costs, and enhance transparency.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 the past decade, policy priorities have evolved to address the governance and collective management of digital infrastructures, driven by concerns over digital sovereignty and the growing dominance of a few global platforms. </a:t>
            </a:r>
            <a:endParaRPr/>
          </a:p>
          <a:p>
            <a:pPr indent="-344900" lvl="0" marL="457200" rtl="0" algn="l">
              <a:spcBef>
                <a:spcPts val="360"/>
              </a:spcBef>
              <a:spcAft>
                <a:spcPts val="0"/>
              </a:spcAft>
              <a:buSzPct val="109999"/>
              <a:buChar char="-"/>
            </a:pPr>
            <a:r>
              <a:rPr lang="en-US"/>
              <a:t>Policies Promoting Interoperability and Open Standards</a:t>
            </a:r>
            <a:endParaRPr/>
          </a:p>
          <a:p>
            <a:pPr indent="-344900" lvl="0" marL="457200" rtl="0" algn="l">
              <a:spcBef>
                <a:spcPts val="0"/>
              </a:spcBef>
              <a:spcAft>
                <a:spcPts val="0"/>
              </a:spcAft>
              <a:buSzPct val="109999"/>
              <a:buChar char="-"/>
            </a:pPr>
            <a:r>
              <a:rPr lang="en-US"/>
              <a:t>Policies Mobilizing Digital Commons for Industrial Strategies and Economic Development</a:t>
            </a:r>
            <a:endParaRPr/>
          </a:p>
          <a:p>
            <a:pPr indent="-344900" lvl="0" marL="457200" rtl="0" algn="l">
              <a:spcBef>
                <a:spcPts val="0"/>
              </a:spcBef>
              <a:spcAft>
                <a:spcPts val="0"/>
              </a:spcAft>
              <a:buSzPct val="109999"/>
              <a:buChar char="-"/>
            </a:pPr>
            <a:r>
              <a:rPr lang="en-US"/>
              <a:t>Policies Supporting the Distributed Ownership of Critical Digital Resources</a:t>
            </a:r>
            <a:endParaRPr/>
          </a:p>
        </p:txBody>
      </p:sp>
      <p:sp>
        <p:nvSpPr>
          <p:cNvPr id="763" name="Google Shape;763;g32ae2bf7b7a_0_38"/>
          <p:cNvSpPr txBox="1"/>
          <p:nvPr>
            <p:ph idx="12" type="sldNum"/>
          </p:nvPr>
        </p:nvSpPr>
        <p:spPr>
          <a:xfrm>
            <a:off x="810001" y="6041362"/>
            <a:ext cx="795600" cy="365100"/>
          </a:xfrm>
          <a:prstGeom prst="rect">
            <a:avLst/>
          </a:prstGeom>
        </p:spPr>
        <p:txBody>
          <a:bodyPr anchorCtr="0" anchor="b" bIns="108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764" name="Google Shape;764;g32ae2bf7b7a_0_38"/>
          <p:cNvPicPr preferRelativeResize="0"/>
          <p:nvPr/>
        </p:nvPicPr>
        <p:blipFill>
          <a:blip r:embed="rId3">
            <a:alphaModFix/>
          </a:blip>
          <a:stretch>
            <a:fillRect/>
          </a:stretch>
        </p:blipFill>
        <p:spPr>
          <a:xfrm>
            <a:off x="818703" y="2296625"/>
            <a:ext cx="2655826" cy="36915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3298c192434_0_109"/>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SzPts val="1600"/>
              <a:buNone/>
            </a:pPr>
            <a:fld id="{00000000-1234-1234-1234-123412341234}" type="slidenum">
              <a:rPr lang="en-US"/>
              <a:t>‹#›</a:t>
            </a:fld>
            <a:endParaRPr/>
          </a:p>
        </p:txBody>
      </p:sp>
      <p:sp>
        <p:nvSpPr>
          <p:cNvPr id="770" name="Google Shape;770;g3298c192434_0_109"/>
          <p:cNvSpPr txBox="1"/>
          <p:nvPr>
            <p:ph type="title"/>
          </p:nvPr>
        </p:nvSpPr>
        <p:spPr>
          <a:xfrm>
            <a:off x="1043188" y="2547257"/>
            <a:ext cx="10122900" cy="18729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3200"/>
              <a:buFont typeface="Montserrat"/>
              <a:buNone/>
            </a:pPr>
            <a:r>
              <a:rPr lang="en-US" sz="4000"/>
              <a:t>What’s next? How can you join us?</a:t>
            </a:r>
            <a:endParaRPr sz="5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g3298c192434_0_71"/>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lang="en-US"/>
              <a:t>Digital Commons Taskforce (DCTF)</a:t>
            </a:r>
            <a:endParaRPr/>
          </a:p>
        </p:txBody>
      </p:sp>
      <p:sp>
        <p:nvSpPr>
          <p:cNvPr id="776" name="Google Shape;776;g3298c192434_0_71"/>
          <p:cNvSpPr txBox="1"/>
          <p:nvPr>
            <p:ph idx="1" type="body"/>
          </p:nvPr>
        </p:nvSpPr>
        <p:spPr>
          <a:xfrm>
            <a:off x="652700" y="1938450"/>
            <a:ext cx="10554600" cy="4238700"/>
          </a:xfrm>
          <a:prstGeom prst="rect">
            <a:avLst/>
          </a:prstGeom>
          <a:noFill/>
          <a:ln>
            <a:noFill/>
          </a:ln>
        </p:spPr>
        <p:txBody>
          <a:bodyPr anchorCtr="0" anchor="t" bIns="45700" lIns="91425" spcFirstLastPara="1" rIns="91425" wrap="square" tIns="45700">
            <a:noAutofit/>
          </a:bodyPr>
          <a:lstStyle/>
          <a:p>
            <a:pPr indent="0" lvl="0" marL="42545" rtl="0" algn="just">
              <a:lnSpc>
                <a:spcPct val="107916"/>
              </a:lnSpc>
              <a:spcBef>
                <a:spcPts val="0"/>
              </a:spcBef>
              <a:spcAft>
                <a:spcPts val="0"/>
              </a:spcAft>
              <a:buSzPts val="1980"/>
              <a:buNone/>
            </a:pPr>
            <a:r>
              <a:t/>
            </a:r>
            <a:endParaRPr sz="1500">
              <a:solidFill>
                <a:srgbClr val="2F2F2F"/>
              </a:solidFill>
            </a:endParaRPr>
          </a:p>
          <a:p>
            <a:pPr indent="0" lvl="0" marL="0" rtl="0" algn="just">
              <a:lnSpc>
                <a:spcPct val="107916"/>
              </a:lnSpc>
              <a:spcBef>
                <a:spcPts val="0"/>
              </a:spcBef>
              <a:spcAft>
                <a:spcPts val="0"/>
              </a:spcAft>
              <a:buSzPts val="1980"/>
              <a:buNone/>
            </a:pPr>
            <a:r>
              <a:rPr b="1" lang="en-US" sz="2000">
                <a:solidFill>
                  <a:srgbClr val="2F2F2F"/>
                </a:solidFill>
              </a:rPr>
              <a:t>Theory of Change: </a:t>
            </a:r>
            <a:r>
              <a:rPr b="1" lang="en-US">
                <a:solidFill>
                  <a:srgbClr val="2F2F2F"/>
                </a:solidFill>
              </a:rPr>
              <a:t>Connect + Learn + Share knowledge and issues + Mobilize stakeholders</a:t>
            </a:r>
            <a:endParaRPr b="1">
              <a:solidFill>
                <a:srgbClr val="2F2F2F"/>
              </a:solidFill>
            </a:endParaRPr>
          </a:p>
          <a:p>
            <a:pPr indent="0" lvl="0" marL="0" rtl="0" algn="just">
              <a:lnSpc>
                <a:spcPct val="107916"/>
              </a:lnSpc>
              <a:spcBef>
                <a:spcPts val="0"/>
              </a:spcBef>
              <a:spcAft>
                <a:spcPts val="0"/>
              </a:spcAft>
              <a:buSzPts val="1980"/>
              <a:buNone/>
            </a:pPr>
            <a:r>
              <a:t/>
            </a:r>
            <a:endParaRPr sz="1200">
              <a:solidFill>
                <a:srgbClr val="2F2F2F"/>
              </a:solidFill>
            </a:endParaRPr>
          </a:p>
          <a:p>
            <a:pPr indent="-342900" lvl="0" marL="457200" rtl="0" algn="just">
              <a:lnSpc>
                <a:spcPct val="107916"/>
              </a:lnSpc>
              <a:spcBef>
                <a:spcPts val="0"/>
              </a:spcBef>
              <a:spcAft>
                <a:spcPts val="0"/>
              </a:spcAft>
              <a:buSzPts val="1800"/>
              <a:buFont typeface="Arial"/>
              <a:buChar char="●"/>
            </a:pPr>
            <a:r>
              <a:rPr b="1" lang="en-US" sz="2000">
                <a:solidFill>
                  <a:srgbClr val="2F2F2F"/>
                </a:solidFill>
              </a:rPr>
              <a:t>2</a:t>
            </a:r>
            <a:r>
              <a:rPr b="1" lang="en-US">
                <a:solidFill>
                  <a:srgbClr val="2F2F2F"/>
                </a:solidFill>
              </a:rPr>
              <a:t>0+ experts regularly engaged</a:t>
            </a:r>
            <a:r>
              <a:rPr lang="en-US">
                <a:solidFill>
                  <a:srgbClr val="2F2F2F"/>
                </a:solidFill>
              </a:rPr>
              <a:t>, based on specific interest topics, which we are </a:t>
            </a:r>
            <a:r>
              <a:rPr b="1" lang="en-US">
                <a:solidFill>
                  <a:srgbClr val="2F2F2F"/>
                </a:solidFill>
              </a:rPr>
              <a:t>blogging and writing articles about</a:t>
            </a:r>
            <a:endParaRPr>
              <a:solidFill>
                <a:srgbClr val="2F2F2F"/>
              </a:solidFill>
            </a:endParaRPr>
          </a:p>
          <a:p>
            <a:pPr indent="-342900" lvl="0" marL="457200" rtl="0" algn="just">
              <a:lnSpc>
                <a:spcPct val="107916"/>
              </a:lnSpc>
              <a:spcBef>
                <a:spcPts val="0"/>
              </a:spcBef>
              <a:spcAft>
                <a:spcPts val="0"/>
              </a:spcAft>
              <a:buSzPts val="1800"/>
              <a:buFont typeface="Arial"/>
              <a:buChar char="●"/>
            </a:pPr>
            <a:r>
              <a:rPr lang="en-US">
                <a:solidFill>
                  <a:srgbClr val="2F2F2F"/>
                </a:solidFill>
              </a:rPr>
              <a:t>Other experts will be invited to join </a:t>
            </a:r>
            <a:r>
              <a:rPr b="1" lang="en-US">
                <a:solidFill>
                  <a:srgbClr val="2F2F2F"/>
                </a:solidFill>
              </a:rPr>
              <a:t>all along the duration of the project - up to ~ 70 </a:t>
            </a:r>
            <a:endParaRPr>
              <a:solidFill>
                <a:srgbClr val="2F2F2F"/>
              </a:solidFill>
            </a:endParaRPr>
          </a:p>
          <a:p>
            <a:pPr indent="-342900" lvl="0" marL="457200" rtl="0" algn="just">
              <a:lnSpc>
                <a:spcPct val="107916"/>
              </a:lnSpc>
              <a:spcBef>
                <a:spcPts val="0"/>
              </a:spcBef>
              <a:spcAft>
                <a:spcPts val="0"/>
              </a:spcAft>
              <a:buSzPts val="1800"/>
              <a:buFont typeface="Montserrat"/>
              <a:buChar char="●"/>
            </a:pPr>
            <a:r>
              <a:rPr lang="en-US">
                <a:solidFill>
                  <a:srgbClr val="2F2F2F"/>
                </a:solidFill>
              </a:rPr>
              <a:t>We seek to </a:t>
            </a:r>
            <a:r>
              <a:rPr b="1" lang="en-US">
                <a:solidFill>
                  <a:srgbClr val="2F2F2F"/>
                </a:solidFill>
              </a:rPr>
              <a:t>s</a:t>
            </a:r>
            <a:r>
              <a:rPr b="1" lang="en-US">
                <a:solidFill>
                  <a:srgbClr val="2F2F2F"/>
                </a:solidFill>
              </a:rPr>
              <a:t>hare events, projects, publications</a:t>
            </a:r>
            <a:r>
              <a:rPr lang="en-US">
                <a:solidFill>
                  <a:srgbClr val="2F2F2F"/>
                </a:solidFill>
              </a:rPr>
              <a:t> for promotion and amplification</a:t>
            </a:r>
            <a:endParaRPr sz="1200">
              <a:solidFill>
                <a:srgbClr val="2F2F2F"/>
              </a:solidFill>
            </a:endParaRPr>
          </a:p>
          <a:p>
            <a:pPr indent="-342900" lvl="0" marL="457200" rtl="0" algn="just">
              <a:lnSpc>
                <a:spcPct val="107916"/>
              </a:lnSpc>
              <a:spcBef>
                <a:spcPts val="0"/>
              </a:spcBef>
              <a:spcAft>
                <a:spcPts val="0"/>
              </a:spcAft>
              <a:buSzPts val="1800"/>
              <a:buChar char="●"/>
            </a:pPr>
            <a:r>
              <a:rPr b="1" lang="en-US">
                <a:solidFill>
                  <a:srgbClr val="2F2F2F"/>
                </a:solidFill>
              </a:rPr>
              <a:t>Dedicated </a:t>
            </a:r>
            <a:r>
              <a:rPr b="1" lang="en-US">
                <a:solidFill>
                  <a:srgbClr val="2F2F2F"/>
                </a:solidFill>
              </a:rPr>
              <a:t>mailing list </a:t>
            </a:r>
            <a:r>
              <a:rPr lang="en-US">
                <a:solidFill>
                  <a:srgbClr val="2F2F2F"/>
                </a:solidFill>
              </a:rPr>
              <a:t>available at </a:t>
            </a:r>
            <a:r>
              <a:rPr lang="en-US" u="sng">
                <a:solidFill>
                  <a:schemeClr val="hlink"/>
                </a:solidFill>
                <a:hlinkClick r:id="rId3"/>
              </a:rPr>
              <a:t>dctf@ngicommons.eu</a:t>
            </a:r>
            <a:endParaRPr>
              <a:solidFill>
                <a:srgbClr val="2F2F2F"/>
              </a:solidFill>
            </a:endParaRPr>
          </a:p>
          <a:p>
            <a:pPr indent="-342900" lvl="0" marL="457200" rtl="0" algn="just">
              <a:lnSpc>
                <a:spcPct val="107916"/>
              </a:lnSpc>
              <a:spcBef>
                <a:spcPts val="0"/>
              </a:spcBef>
              <a:spcAft>
                <a:spcPts val="0"/>
              </a:spcAft>
              <a:buSzPts val="1800"/>
              <a:buFont typeface="Montserrat"/>
              <a:buChar char="●"/>
            </a:pPr>
            <a:r>
              <a:rPr lang="en-US">
                <a:solidFill>
                  <a:srgbClr val="2F2F2F"/>
                </a:solidFill>
              </a:rPr>
              <a:t>Bi-monthly</a:t>
            </a:r>
            <a:r>
              <a:rPr b="1" lang="en-US">
                <a:solidFill>
                  <a:srgbClr val="2F2F2F"/>
                </a:solidFill>
              </a:rPr>
              <a:t> online meetings</a:t>
            </a:r>
            <a:r>
              <a:rPr lang="en-US">
                <a:solidFill>
                  <a:srgbClr val="2F2F2F"/>
                </a:solidFill>
              </a:rPr>
              <a:t> to review and contribute to the work of the project consortium</a:t>
            </a:r>
            <a:endParaRPr>
              <a:solidFill>
                <a:srgbClr val="2F2F2F"/>
              </a:solidFill>
            </a:endParaRPr>
          </a:p>
          <a:p>
            <a:pPr indent="-342900" lvl="0" marL="457200" rtl="0" algn="just">
              <a:lnSpc>
                <a:spcPct val="107916"/>
              </a:lnSpc>
              <a:spcBef>
                <a:spcPts val="0"/>
              </a:spcBef>
              <a:spcAft>
                <a:spcPts val="0"/>
              </a:spcAft>
              <a:buSzPts val="1800"/>
              <a:buFont typeface="Arial"/>
              <a:buChar char="●"/>
            </a:pPr>
            <a:r>
              <a:rPr b="1" lang="en-US">
                <a:solidFill>
                  <a:srgbClr val="2F2F2F"/>
                </a:solidFill>
              </a:rPr>
              <a:t>Community platform</a:t>
            </a:r>
            <a:r>
              <a:rPr b="1" lang="en-US">
                <a:solidFill>
                  <a:srgbClr val="2F2F2F"/>
                </a:solidFill>
              </a:rPr>
              <a:t> on Matrix/Element</a:t>
            </a:r>
            <a:r>
              <a:rPr lang="en-US">
                <a:solidFill>
                  <a:srgbClr val="2F2F2F"/>
                </a:solidFill>
              </a:rPr>
              <a:t> for sharing ideas and facilitating discussions</a:t>
            </a:r>
            <a:endParaRPr>
              <a:solidFill>
                <a:srgbClr val="2F2F2F"/>
              </a:solidFill>
            </a:endParaRPr>
          </a:p>
          <a:p>
            <a:pPr indent="0" lvl="0" marL="0" rtl="0" algn="just">
              <a:lnSpc>
                <a:spcPct val="107916"/>
              </a:lnSpc>
              <a:spcBef>
                <a:spcPts val="0"/>
              </a:spcBef>
              <a:spcAft>
                <a:spcPts val="0"/>
              </a:spcAft>
              <a:buNone/>
            </a:pPr>
            <a:r>
              <a:t/>
            </a:r>
            <a:endParaRPr sz="1200">
              <a:solidFill>
                <a:srgbClr val="2F2F2F"/>
              </a:solidFill>
            </a:endParaRPr>
          </a:p>
          <a:p>
            <a:pPr indent="0" lvl="0" marL="0" rtl="0" algn="just">
              <a:lnSpc>
                <a:spcPct val="107916"/>
              </a:lnSpc>
              <a:spcBef>
                <a:spcPts val="0"/>
              </a:spcBef>
              <a:spcAft>
                <a:spcPts val="0"/>
              </a:spcAft>
              <a:buNone/>
            </a:pPr>
            <a:r>
              <a:rPr b="1" lang="en-US" sz="2000">
                <a:solidFill>
                  <a:srgbClr val="2F2F2F"/>
                </a:solidFill>
              </a:rPr>
              <a:t>Contact us at </a:t>
            </a:r>
            <a:r>
              <a:rPr b="1" lang="en-US" sz="2000">
                <a:solidFill>
                  <a:schemeClr val="hlink"/>
                </a:solidFill>
                <a:uFill>
                  <a:noFill/>
                </a:uFill>
                <a:hlinkClick r:id="rId4"/>
              </a:rPr>
              <a:t>info@ngicommons.eu</a:t>
            </a:r>
            <a:r>
              <a:rPr b="1" lang="en-US" sz="2000">
                <a:solidFill>
                  <a:srgbClr val="2F2F2F"/>
                </a:solidFill>
              </a:rPr>
              <a:t> to </a:t>
            </a:r>
            <a:r>
              <a:rPr b="1" lang="en-US" sz="2000">
                <a:solidFill>
                  <a:srgbClr val="2F2F2F"/>
                </a:solidFill>
              </a:rPr>
              <a:t>become a candidate to the DCTF</a:t>
            </a:r>
            <a:endParaRPr b="1" sz="2000">
              <a:solidFill>
                <a:srgbClr val="2F2F2F"/>
              </a:solidFill>
            </a:endParaRPr>
          </a:p>
          <a:p>
            <a:pPr indent="0" lvl="0" marL="457200" rtl="0" algn="just">
              <a:lnSpc>
                <a:spcPct val="107916"/>
              </a:lnSpc>
              <a:spcBef>
                <a:spcPts val="0"/>
              </a:spcBef>
              <a:spcAft>
                <a:spcPts val="0"/>
              </a:spcAft>
              <a:buSzPts val="1980"/>
              <a:buNone/>
            </a:pPr>
            <a:r>
              <a:t/>
            </a:r>
            <a:endParaRPr>
              <a:solidFill>
                <a:srgbClr val="2F2F2F"/>
              </a:solidFill>
              <a:latin typeface="Arial"/>
              <a:ea typeface="Arial"/>
              <a:cs typeface="Arial"/>
              <a:sym typeface="Arial"/>
            </a:endParaRPr>
          </a:p>
          <a:p>
            <a:pPr indent="0" lvl="0" marL="0" marR="0" rtl="0" algn="just">
              <a:lnSpc>
                <a:spcPct val="107916"/>
              </a:lnSpc>
              <a:spcBef>
                <a:spcPts val="0"/>
              </a:spcBef>
              <a:spcAft>
                <a:spcPts val="0"/>
              </a:spcAft>
              <a:buSzPts val="1980"/>
              <a:buNone/>
            </a:pPr>
            <a:r>
              <a:rPr lang="en-US" sz="1500">
                <a:solidFill>
                  <a:srgbClr val="2F2F2F"/>
                </a:solidFill>
                <a:latin typeface="Arial"/>
                <a:ea typeface="Arial"/>
                <a:cs typeface="Arial"/>
                <a:sym typeface="Arial"/>
              </a:rPr>
              <a:t> </a:t>
            </a:r>
            <a:endParaRPr sz="2200">
              <a:solidFill>
                <a:srgbClr val="2F2F2F"/>
              </a:solidFill>
              <a:latin typeface="Arial"/>
              <a:ea typeface="Arial"/>
              <a:cs typeface="Arial"/>
              <a:sym typeface="Arial"/>
            </a:endParaRPr>
          </a:p>
        </p:txBody>
      </p:sp>
      <p:sp>
        <p:nvSpPr>
          <p:cNvPr id="777" name="Google Shape;777;g3298c192434_0_7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3298c192434_0_92"/>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g3298c192434_0_92"/>
          <p:cNvSpPr txBox="1"/>
          <p:nvPr>
            <p:ph idx="12" type="sldNum"/>
          </p:nvPr>
        </p:nvSpPr>
        <p:spPr>
          <a:xfrm>
            <a:off x="10577676" y="6117562"/>
            <a:ext cx="795600" cy="365100"/>
          </a:xfrm>
          <a:prstGeom prst="rect">
            <a:avLst/>
          </a:prstGeom>
          <a:noFill/>
          <a:ln>
            <a:noFill/>
          </a:ln>
        </p:spPr>
        <p:txBody>
          <a:bodyPr anchorCtr="0" anchor="b" bIns="108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pic>
        <p:nvPicPr>
          <p:cNvPr id="784" name="Google Shape;784;g3298c192434_0_92"/>
          <p:cNvPicPr preferRelativeResize="0"/>
          <p:nvPr/>
        </p:nvPicPr>
        <p:blipFill rotWithShape="1">
          <a:blip r:embed="rId3">
            <a:alphaModFix/>
          </a:blip>
          <a:srcRect b="0" l="0" r="0" t="0"/>
          <a:stretch/>
        </p:blipFill>
        <p:spPr>
          <a:xfrm>
            <a:off x="2615625" y="4126563"/>
            <a:ext cx="502921" cy="502921"/>
          </a:xfrm>
          <a:prstGeom prst="rect">
            <a:avLst/>
          </a:prstGeom>
          <a:noFill/>
          <a:ln>
            <a:noFill/>
          </a:ln>
        </p:spPr>
      </p:pic>
      <p:pic>
        <p:nvPicPr>
          <p:cNvPr id="785" name="Google Shape;785;g3298c192434_0_92">
            <a:hlinkClick r:id="rId4"/>
          </p:cNvPr>
          <p:cNvPicPr preferRelativeResize="0"/>
          <p:nvPr/>
        </p:nvPicPr>
        <p:blipFill rotWithShape="1">
          <a:blip r:embed="rId5">
            <a:alphaModFix/>
          </a:blip>
          <a:srcRect b="6868" l="0" r="0" t="5304"/>
          <a:stretch/>
        </p:blipFill>
        <p:spPr>
          <a:xfrm>
            <a:off x="6463429" y="1966586"/>
            <a:ext cx="6004326" cy="4027148"/>
          </a:xfrm>
          <a:prstGeom prst="rect">
            <a:avLst/>
          </a:prstGeom>
          <a:noFill/>
          <a:ln>
            <a:noFill/>
          </a:ln>
        </p:spPr>
      </p:pic>
      <p:pic>
        <p:nvPicPr>
          <p:cNvPr id="786" name="Google Shape;786;g3298c192434_0_92"/>
          <p:cNvPicPr preferRelativeResize="0"/>
          <p:nvPr/>
        </p:nvPicPr>
        <p:blipFill rotWithShape="1">
          <a:blip r:embed="rId6">
            <a:alphaModFix/>
          </a:blip>
          <a:srcRect b="0" l="0" r="0" t="0"/>
          <a:stretch/>
        </p:blipFill>
        <p:spPr>
          <a:xfrm>
            <a:off x="1980551" y="2439927"/>
            <a:ext cx="3437826" cy="3437826"/>
          </a:xfrm>
          <a:prstGeom prst="rect">
            <a:avLst/>
          </a:prstGeom>
          <a:noFill/>
          <a:ln>
            <a:noFill/>
          </a:ln>
        </p:spPr>
      </p:pic>
      <p:sp>
        <p:nvSpPr>
          <p:cNvPr id="787" name="Google Shape;787;g3298c192434_0_92"/>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lang="en-US"/>
              <a:t>Join the Digital Commons Community Platform (DCCP) over on Matrix!</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g3298c192434_0_101"/>
          <p:cNvSpPr txBox="1"/>
          <p:nvPr>
            <p:ph type="title"/>
          </p:nvPr>
        </p:nvSpPr>
        <p:spPr>
          <a:xfrm>
            <a:off x="8205300" y="800275"/>
            <a:ext cx="3792900" cy="478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lang="en-US"/>
              <a:t>Register to</a:t>
            </a:r>
            <a:br>
              <a:rPr lang="en-US"/>
            </a:br>
            <a:r>
              <a:rPr lang="en-US"/>
              <a:t>our newsletter</a:t>
            </a:r>
            <a:endParaRPr/>
          </a:p>
        </p:txBody>
      </p:sp>
      <p:pic>
        <p:nvPicPr>
          <p:cNvPr id="793" name="Google Shape;793;g3298c192434_0_101"/>
          <p:cNvPicPr preferRelativeResize="0"/>
          <p:nvPr>
            <p:ph idx="2" type="pic"/>
          </p:nvPr>
        </p:nvPicPr>
        <p:blipFill rotWithShape="1">
          <a:blip r:embed="rId3">
            <a:alphaModFix/>
          </a:blip>
          <a:srcRect b="9040" l="0" r="3006" t="14278"/>
          <a:stretch/>
        </p:blipFill>
        <p:spPr>
          <a:xfrm>
            <a:off x="688850" y="405200"/>
            <a:ext cx="6872975" cy="5433452"/>
          </a:xfrm>
          <a:prstGeom prst="rect">
            <a:avLst/>
          </a:prstGeom>
          <a:noFill/>
          <a:ln>
            <a:noFill/>
          </a:ln>
        </p:spPr>
      </p:pic>
      <p:sp>
        <p:nvSpPr>
          <p:cNvPr id="794" name="Google Shape;794;g3298c192434_0_10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
        <p:nvSpPr>
          <p:cNvPr id="795" name="Google Shape;795;g3298c192434_0_101"/>
          <p:cNvSpPr/>
          <p:nvPr/>
        </p:nvSpPr>
        <p:spPr>
          <a:xfrm>
            <a:off x="-202600" y="5069875"/>
            <a:ext cx="4031700" cy="511800"/>
          </a:xfrm>
          <a:prstGeom prst="roundRect">
            <a:avLst>
              <a:gd fmla="val 23524" name="adj"/>
            </a:avLst>
          </a:prstGeom>
          <a:gradFill>
            <a:gsLst>
              <a:gs pos="0">
                <a:schemeClr val="accent4"/>
              </a:gs>
              <a:gs pos="50000">
                <a:schemeClr val="accent5"/>
              </a:gs>
              <a:gs pos="100000">
                <a:schemeClr val="accent6"/>
              </a:gs>
            </a:gsLst>
            <a:lin ang="18900732" scaled="0"/>
          </a:gradFill>
          <a:ln cap="flat" cmpd="sng" w="38100">
            <a:solidFill>
              <a:schemeClr val="accent2"/>
            </a:solidFill>
            <a:prstDash val="solid"/>
            <a:round/>
            <a:headEnd len="sm" w="sm" type="none"/>
            <a:tailEnd len="sm" w="sm" type="none"/>
          </a:ln>
        </p:spPr>
        <p:txBody>
          <a:bodyPr anchorCtr="0" anchor="ctr" bIns="91425" lIns="182875" spcFirstLastPara="1" rIns="18287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US" sz="1600" u="sng" cap="none" strike="noStrike">
                <a:solidFill>
                  <a:schemeClr val="lt1"/>
                </a:solidFill>
                <a:latin typeface="Montserrat"/>
                <a:ea typeface="Montserrat"/>
                <a:cs typeface="Montserrat"/>
                <a:sym typeface="Montserrat"/>
                <a:hlinkClick r:id="rId4">
                  <a:extLst>
                    <a:ext uri="{A12FA001-AC4F-418D-AE19-62706E023703}">
                      <ahyp:hlinkClr val="tx"/>
                    </a:ext>
                  </a:extLst>
                </a:hlinkClick>
              </a:rPr>
              <a:t>commons.ngi.eu/newsletter</a:t>
            </a:r>
            <a:endParaRPr b="1" i="0" sz="1600" u="none" cap="none" strike="noStrike">
              <a:solidFill>
                <a:schemeClr val="lt1"/>
              </a:solidFill>
              <a:latin typeface="Montserrat"/>
              <a:ea typeface="Montserrat"/>
              <a:cs typeface="Montserrat"/>
              <a:sym typeface="Montserrat"/>
            </a:endParaRPr>
          </a:p>
        </p:txBody>
      </p:sp>
      <p:pic>
        <p:nvPicPr>
          <p:cNvPr id="796" name="Google Shape;796;g3298c192434_0_101"/>
          <p:cNvPicPr preferRelativeResize="0"/>
          <p:nvPr/>
        </p:nvPicPr>
        <p:blipFill rotWithShape="1">
          <a:blip r:embed="rId5">
            <a:alphaModFix/>
          </a:blip>
          <a:srcRect b="0" l="0" r="0" t="0"/>
          <a:stretch/>
        </p:blipFill>
        <p:spPr>
          <a:xfrm>
            <a:off x="262775" y="5182550"/>
            <a:ext cx="286450" cy="286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3298c192434_0_77"/>
          <p:cNvSpPr/>
          <p:nvPr/>
        </p:nvSpPr>
        <p:spPr>
          <a:xfrm>
            <a:off x="0" y="1884350"/>
            <a:ext cx="12192000" cy="793200"/>
          </a:xfrm>
          <a:prstGeom prst="rect">
            <a:avLst/>
          </a:prstGeom>
          <a:solidFill>
            <a:schemeClr val="accent1"/>
          </a:solidFill>
          <a:ln>
            <a:noFill/>
          </a:ln>
        </p:spPr>
        <p:txBody>
          <a:bodyPr anchorCtr="0" anchor="ctr" bIns="45700" lIns="0" spcFirstLastPara="1" rIns="0" wrap="square" tIns="45700">
            <a:noAutofit/>
          </a:bodyPr>
          <a:lstStyle/>
          <a:p>
            <a:pPr indent="0" lvl="1" marL="45720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Montserrat"/>
                <a:ea typeface="Montserrat"/>
                <a:cs typeface="Montserrat"/>
                <a:sym typeface="Montserrat"/>
              </a:rPr>
              <a:t>FOLLOW US!</a:t>
            </a:r>
            <a:endParaRPr b="1" i="0" sz="3600" u="none" cap="none" strike="noStrike">
              <a:solidFill>
                <a:schemeClr val="lt1"/>
              </a:solidFill>
              <a:latin typeface="Montserrat"/>
              <a:ea typeface="Montserrat"/>
              <a:cs typeface="Montserrat"/>
              <a:sym typeface="Montserrat"/>
            </a:endParaRPr>
          </a:p>
        </p:txBody>
      </p:sp>
      <p:sp>
        <p:nvSpPr>
          <p:cNvPr id="802" name="Google Shape;802;g3298c192434_0_77"/>
          <p:cNvSpPr txBox="1"/>
          <p:nvPr/>
        </p:nvSpPr>
        <p:spPr>
          <a:xfrm>
            <a:off x="1015225" y="3015050"/>
            <a:ext cx="10268700" cy="554100"/>
          </a:xfrm>
          <a:prstGeom prst="rect">
            <a:avLst/>
          </a:prstGeom>
          <a:noFill/>
          <a:ln>
            <a:noFill/>
          </a:ln>
        </p:spPr>
        <p:txBody>
          <a:bodyPr anchorCtr="0" anchor="ctr" bIns="45700" lIns="0" spcFirstLastPara="1" rIns="91425" wrap="square" tIns="45700">
            <a:spAutoFit/>
          </a:bodyPr>
          <a:lstStyle/>
          <a:p>
            <a:pPr indent="0" lvl="0" marL="96837" marR="0" rtl="0" algn="ctr">
              <a:lnSpc>
                <a:spcPct val="100000"/>
              </a:lnSpc>
              <a:spcBef>
                <a:spcPts val="0"/>
              </a:spcBef>
              <a:spcAft>
                <a:spcPts val="0"/>
              </a:spcAft>
              <a:buClr>
                <a:srgbClr val="000000"/>
              </a:buClr>
              <a:buSzPts val="3600"/>
              <a:buFont typeface="Arial"/>
              <a:buNone/>
            </a:pPr>
            <a:r>
              <a:rPr b="1" i="0" lang="en-US" sz="3000" u="none" cap="none" strike="noStrike">
                <a:solidFill>
                  <a:schemeClr val="accent4"/>
                </a:solidFill>
                <a:latin typeface="Montserrat"/>
                <a:ea typeface="Montserrat"/>
                <a:cs typeface="Montserrat"/>
                <a:sym typeface="Montserrat"/>
              </a:rPr>
              <a:t>@NGICommons@eupolicy.social</a:t>
            </a:r>
            <a:endParaRPr b="0" i="0" sz="3000" u="none" cap="none" strike="noStrike">
              <a:solidFill>
                <a:schemeClr val="accent4"/>
              </a:solidFill>
              <a:latin typeface="Arial"/>
              <a:ea typeface="Arial"/>
              <a:cs typeface="Arial"/>
              <a:sym typeface="Arial"/>
            </a:endParaRPr>
          </a:p>
        </p:txBody>
      </p:sp>
      <p:sp>
        <p:nvSpPr>
          <p:cNvPr id="803" name="Google Shape;803;g3298c192434_0_77"/>
          <p:cNvSpPr/>
          <p:nvPr/>
        </p:nvSpPr>
        <p:spPr>
          <a:xfrm>
            <a:off x="0" y="4000945"/>
            <a:ext cx="12192000" cy="793200"/>
          </a:xfrm>
          <a:prstGeom prst="rect">
            <a:avLst/>
          </a:prstGeom>
          <a:solidFill>
            <a:schemeClr val="accent5"/>
          </a:solidFill>
          <a:ln>
            <a:noFill/>
          </a:ln>
        </p:spPr>
        <p:txBody>
          <a:bodyPr anchorCtr="0" anchor="ctr" bIns="45700" lIns="0" spcFirstLastPara="1" rIns="0" wrap="square" tIns="45700">
            <a:noAutofit/>
          </a:bodyPr>
          <a:lstStyle/>
          <a:p>
            <a:pPr indent="0" lvl="1" marL="45720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Montserrat"/>
                <a:ea typeface="Montserrat"/>
                <a:cs typeface="Montserrat"/>
                <a:sym typeface="Montserrat"/>
              </a:rPr>
              <a:t>NGICommons</a:t>
            </a:r>
            <a:endParaRPr b="1" i="0" sz="3600" u="none" cap="none" strike="noStrike">
              <a:solidFill>
                <a:schemeClr val="lt1"/>
              </a:solidFill>
              <a:latin typeface="Montserrat"/>
              <a:ea typeface="Montserrat"/>
              <a:cs typeface="Montserrat"/>
              <a:sym typeface="Montserrat"/>
            </a:endParaRPr>
          </a:p>
        </p:txBody>
      </p:sp>
      <p:sp>
        <p:nvSpPr>
          <p:cNvPr id="804" name="Google Shape;804;g3298c192434_0_77"/>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g3298c192434_0_77"/>
          <p:cNvSpPr txBox="1"/>
          <p:nvPr>
            <p:ph idx="12" type="sldNum"/>
          </p:nvPr>
        </p:nvSpPr>
        <p:spPr>
          <a:xfrm>
            <a:off x="10577676" y="6117562"/>
            <a:ext cx="795600" cy="365100"/>
          </a:xfrm>
          <a:prstGeom prst="rect">
            <a:avLst/>
          </a:prstGeom>
          <a:noFill/>
          <a:ln>
            <a:noFill/>
          </a:ln>
        </p:spPr>
        <p:txBody>
          <a:bodyPr anchorCtr="0" anchor="b" bIns="108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US"/>
              <a:t>‹#›</a:t>
            </a:fld>
            <a:endParaRPr/>
          </a:p>
        </p:txBody>
      </p:sp>
      <p:pic>
        <p:nvPicPr>
          <p:cNvPr id="806" name="Google Shape;806;g3298c192434_0_77"/>
          <p:cNvPicPr preferRelativeResize="0"/>
          <p:nvPr/>
        </p:nvPicPr>
        <p:blipFill rotWithShape="1">
          <a:blip r:embed="rId3">
            <a:alphaModFix/>
          </a:blip>
          <a:srcRect b="0" l="0" r="0" t="0"/>
          <a:stretch/>
        </p:blipFill>
        <p:spPr>
          <a:xfrm>
            <a:off x="4065563" y="4126563"/>
            <a:ext cx="502921" cy="502921"/>
          </a:xfrm>
          <a:prstGeom prst="rect">
            <a:avLst/>
          </a:prstGeom>
          <a:noFill/>
          <a:ln>
            <a:noFill/>
          </a:ln>
        </p:spPr>
      </p:pic>
      <p:sp>
        <p:nvSpPr>
          <p:cNvPr id="807" name="Google Shape;807;g3298c192434_0_77"/>
          <p:cNvSpPr txBox="1"/>
          <p:nvPr/>
        </p:nvSpPr>
        <p:spPr>
          <a:xfrm>
            <a:off x="621475" y="5132600"/>
            <a:ext cx="5286300" cy="554100"/>
          </a:xfrm>
          <a:prstGeom prst="rect">
            <a:avLst/>
          </a:prstGeom>
          <a:noFill/>
          <a:ln>
            <a:noFill/>
          </a:ln>
        </p:spPr>
        <p:txBody>
          <a:bodyPr anchorCtr="0" anchor="ctr" bIns="45700" lIns="0" spcFirstLastPara="1" rIns="91425" wrap="square" tIns="45700">
            <a:spAutoFit/>
          </a:bodyPr>
          <a:lstStyle/>
          <a:p>
            <a:pPr indent="0" lvl="0" marL="96837" marR="0" rtl="0" algn="ctr">
              <a:lnSpc>
                <a:spcPct val="100000"/>
              </a:lnSpc>
              <a:spcBef>
                <a:spcPts val="0"/>
              </a:spcBef>
              <a:spcAft>
                <a:spcPts val="0"/>
              </a:spcAft>
              <a:buClr>
                <a:srgbClr val="000000"/>
              </a:buClr>
              <a:buSzPts val="3600"/>
              <a:buFont typeface="Arial"/>
              <a:buNone/>
            </a:pPr>
            <a:r>
              <a:rPr b="1" i="0" lang="en-US" sz="3000" u="none" cap="none" strike="noStrike">
                <a:solidFill>
                  <a:schemeClr val="accent4"/>
                </a:solidFill>
                <a:latin typeface="Montserrat"/>
                <a:ea typeface="Montserrat"/>
                <a:cs typeface="Montserrat"/>
                <a:sym typeface="Montserrat"/>
              </a:rPr>
              <a:t>@ngi-commons</a:t>
            </a:r>
            <a:endParaRPr b="0" i="0" sz="3000" u="none" cap="none" strike="noStrike">
              <a:solidFill>
                <a:schemeClr val="accent4"/>
              </a:solidFill>
              <a:latin typeface="Arial"/>
              <a:ea typeface="Arial"/>
              <a:cs typeface="Arial"/>
              <a:sym typeface="Arial"/>
            </a:endParaRPr>
          </a:p>
        </p:txBody>
      </p:sp>
      <p:sp>
        <p:nvSpPr>
          <p:cNvPr id="808" name="Google Shape;808;g3298c192434_0_77"/>
          <p:cNvSpPr txBox="1"/>
          <p:nvPr/>
        </p:nvSpPr>
        <p:spPr>
          <a:xfrm>
            <a:off x="6317325" y="5094500"/>
            <a:ext cx="6096300" cy="1108200"/>
          </a:xfrm>
          <a:prstGeom prst="rect">
            <a:avLst/>
          </a:prstGeom>
          <a:noFill/>
          <a:ln>
            <a:noFill/>
          </a:ln>
        </p:spPr>
        <p:txBody>
          <a:bodyPr anchorCtr="0" anchor="ctr" bIns="45700" lIns="0" spcFirstLastPara="1" rIns="91425" wrap="square" tIns="45700">
            <a:spAutoFit/>
          </a:bodyPr>
          <a:lstStyle/>
          <a:p>
            <a:pPr indent="0" lvl="0" marL="96837" marR="0" rtl="0" algn="ctr">
              <a:lnSpc>
                <a:spcPct val="100000"/>
              </a:lnSpc>
              <a:spcBef>
                <a:spcPts val="0"/>
              </a:spcBef>
              <a:spcAft>
                <a:spcPts val="0"/>
              </a:spcAft>
              <a:buClr>
                <a:srgbClr val="000000"/>
              </a:buClr>
              <a:buSzPts val="3600"/>
              <a:buFont typeface="Arial"/>
              <a:buNone/>
            </a:pPr>
            <a:r>
              <a:rPr b="1" i="0" lang="en-US" sz="3000" u="none" cap="none" strike="noStrike">
                <a:solidFill>
                  <a:schemeClr val="accent4"/>
                </a:solidFill>
                <a:latin typeface="Montserrat"/>
                <a:ea typeface="Montserrat"/>
                <a:cs typeface="Montserrat"/>
                <a:sym typeface="Montserrat"/>
              </a:rPr>
              <a:t>@ngicommons.bsky.social</a:t>
            </a:r>
            <a:endParaRPr b="1" i="0" sz="3000" u="none" cap="none" strike="noStrike">
              <a:solidFill>
                <a:schemeClr val="accent4"/>
              </a:solidFill>
              <a:latin typeface="Montserrat"/>
              <a:ea typeface="Montserrat"/>
              <a:cs typeface="Montserrat"/>
              <a:sym typeface="Montserrat"/>
            </a:endParaRPr>
          </a:p>
          <a:p>
            <a:pPr indent="0" lvl="0" marL="96837" marR="0" rtl="0" algn="ctr">
              <a:lnSpc>
                <a:spcPct val="100000"/>
              </a:lnSpc>
              <a:spcBef>
                <a:spcPts val="0"/>
              </a:spcBef>
              <a:spcAft>
                <a:spcPts val="0"/>
              </a:spcAft>
              <a:buClr>
                <a:srgbClr val="000000"/>
              </a:buClr>
              <a:buSzPts val="3600"/>
              <a:buFont typeface="Arial"/>
              <a:buNone/>
            </a:pPr>
            <a:r>
              <a:t/>
            </a:r>
            <a:endParaRPr b="1" i="0" sz="3600" u="none" cap="none" strike="noStrike">
              <a:solidFill>
                <a:schemeClr val="accent4"/>
              </a:solidFill>
              <a:latin typeface="Montserrat"/>
              <a:ea typeface="Montserrat"/>
              <a:cs typeface="Montserrat"/>
              <a:sym typeface="Montserrat"/>
            </a:endParaRPr>
          </a:p>
        </p:txBody>
      </p:sp>
      <p:pic>
        <p:nvPicPr>
          <p:cNvPr id="809" name="Google Shape;809;g3298c192434_0_77"/>
          <p:cNvPicPr preferRelativeResize="0"/>
          <p:nvPr/>
        </p:nvPicPr>
        <p:blipFill rotWithShape="1">
          <a:blip r:embed="rId4">
            <a:alphaModFix/>
          </a:blip>
          <a:srcRect b="0" l="0" r="0" t="0"/>
          <a:stretch/>
        </p:blipFill>
        <p:spPr>
          <a:xfrm>
            <a:off x="5783649" y="5133550"/>
            <a:ext cx="731874" cy="646499"/>
          </a:xfrm>
          <a:prstGeom prst="rect">
            <a:avLst/>
          </a:prstGeom>
          <a:noFill/>
          <a:ln>
            <a:noFill/>
          </a:ln>
        </p:spPr>
      </p:pic>
      <p:pic>
        <p:nvPicPr>
          <p:cNvPr id="810" name="Google Shape;810;g3298c192434_0_77"/>
          <p:cNvPicPr preferRelativeResize="0"/>
          <p:nvPr/>
        </p:nvPicPr>
        <p:blipFill rotWithShape="1">
          <a:blip r:embed="rId5">
            <a:alphaModFix/>
          </a:blip>
          <a:srcRect b="0" l="0" r="0" t="0"/>
          <a:stretch/>
        </p:blipFill>
        <p:spPr>
          <a:xfrm>
            <a:off x="814375" y="5132600"/>
            <a:ext cx="646502" cy="646502"/>
          </a:xfrm>
          <a:prstGeom prst="rect">
            <a:avLst/>
          </a:prstGeom>
          <a:noFill/>
          <a:ln>
            <a:noFill/>
          </a:ln>
        </p:spPr>
      </p:pic>
      <p:pic>
        <p:nvPicPr>
          <p:cNvPr id="811" name="Google Shape;811;g3298c192434_0_77"/>
          <p:cNvPicPr preferRelativeResize="0"/>
          <p:nvPr/>
        </p:nvPicPr>
        <p:blipFill rotWithShape="1">
          <a:blip r:embed="rId6">
            <a:alphaModFix/>
          </a:blip>
          <a:srcRect b="0" l="0" r="0" t="0"/>
          <a:stretch/>
        </p:blipFill>
        <p:spPr>
          <a:xfrm>
            <a:off x="1992975" y="3016001"/>
            <a:ext cx="646500" cy="646500"/>
          </a:xfrm>
          <a:prstGeom prst="rect">
            <a:avLst/>
          </a:prstGeom>
          <a:noFill/>
          <a:ln>
            <a:noFill/>
          </a:ln>
        </p:spPr>
      </p:pic>
      <p:sp>
        <p:nvSpPr>
          <p:cNvPr id="812" name="Google Shape;812;g3298c192434_0_77"/>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lang="en-US"/>
              <a:t>Follow us on social media and get involved with the project!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g2e2b3f397f1_0_2567"/>
          <p:cNvSpPr txBox="1"/>
          <p:nvPr>
            <p:ph type="title"/>
          </p:nvPr>
        </p:nvSpPr>
        <p:spPr>
          <a:xfrm>
            <a:off x="1371601" y="450851"/>
            <a:ext cx="9448800" cy="18351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Montserrat"/>
              <a:buNone/>
            </a:pPr>
            <a:r>
              <a:rPr lang="en-US" sz="3800"/>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2e2b3f397f1_0_35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pic>
        <p:nvPicPr>
          <p:cNvPr id="592" name="Google Shape;592;g2e2b3f397f1_0_351"/>
          <p:cNvPicPr preferRelativeResize="0"/>
          <p:nvPr/>
        </p:nvPicPr>
        <p:blipFill rotWithShape="1">
          <a:blip r:embed="rId3">
            <a:alphaModFix/>
          </a:blip>
          <a:srcRect b="0" l="0" r="0" t="1536"/>
          <a:stretch/>
        </p:blipFill>
        <p:spPr>
          <a:xfrm>
            <a:off x="0" y="0"/>
            <a:ext cx="12192000" cy="6858000"/>
          </a:xfrm>
          <a:prstGeom prst="rect">
            <a:avLst/>
          </a:prstGeom>
          <a:noFill/>
          <a:ln>
            <a:noFill/>
          </a:ln>
        </p:spPr>
      </p:pic>
      <p:sp>
        <p:nvSpPr>
          <p:cNvPr id="593" name="Google Shape;593;g2e2b3f397f1_0_351">
            <a:hlinkClick r:id="rId4"/>
          </p:cNvPr>
          <p:cNvSpPr/>
          <p:nvPr/>
        </p:nvSpPr>
        <p:spPr>
          <a:xfrm>
            <a:off x="8283633" y="5585050"/>
            <a:ext cx="4095300" cy="456300"/>
          </a:xfrm>
          <a:prstGeom prst="roundRect">
            <a:avLst>
              <a:gd fmla="val 50000" name="adj"/>
            </a:avLst>
          </a:prstGeom>
          <a:solidFill>
            <a:schemeClr val="accent3"/>
          </a:solidFill>
          <a:ln cap="rnd" cmpd="sng" w="15875">
            <a:solidFill>
              <a:schemeClr val="lt1"/>
            </a:solidFill>
            <a:prstDash val="solid"/>
            <a:round/>
            <a:headEnd len="sm" w="sm" type="none"/>
            <a:tailEnd len="sm" w="sm" type="none"/>
          </a:ln>
        </p:spPr>
        <p:txBody>
          <a:bodyPr anchorCtr="0" anchor="ctr" bIns="45700" lIns="324000" spcFirstLastPara="1" rIns="324000" wrap="square" tIns="45700">
            <a:noAutofit/>
          </a:bodyPr>
          <a:lstStyle/>
          <a:p>
            <a:pPr indent="0" lvl="0" marL="0" marR="0" rtl="0" algn="r">
              <a:lnSpc>
                <a:spcPct val="115000"/>
              </a:lnSpc>
              <a:spcBef>
                <a:spcPts val="0"/>
              </a:spcBef>
              <a:spcAft>
                <a:spcPts val="0"/>
              </a:spcAft>
              <a:buClr>
                <a:srgbClr val="000000"/>
              </a:buClr>
              <a:buSzPts val="1100"/>
              <a:buFont typeface="Arial"/>
              <a:buNone/>
            </a:pPr>
            <a:r>
              <a:rPr b="1" i="0" lang="en-US" sz="1400" u="none" cap="none" strike="noStrike">
                <a:solidFill>
                  <a:srgbClr val="FFFFFF"/>
                </a:solidFill>
                <a:latin typeface="Montserrat"/>
                <a:ea typeface="Montserrat"/>
                <a:cs typeface="Montserrat"/>
                <a:sym typeface="Montserrat"/>
              </a:rPr>
              <a:t>NGI.EU/DISCOVER-NGI-SOLUTIONS</a:t>
            </a:r>
            <a:endParaRPr b="1" i="0" sz="1400" u="none" cap="none" strike="noStrike">
              <a:solidFill>
                <a:schemeClr val="lt1"/>
              </a:solidFill>
              <a:latin typeface="Montserrat"/>
              <a:ea typeface="Montserrat"/>
              <a:cs typeface="Montserrat"/>
              <a:sym typeface="Montserrat"/>
            </a:endParaRPr>
          </a:p>
        </p:txBody>
      </p:sp>
      <p:sp>
        <p:nvSpPr>
          <p:cNvPr id="594" name="Google Shape;594;g2e2b3f397f1_0_351"/>
          <p:cNvSpPr/>
          <p:nvPr/>
        </p:nvSpPr>
        <p:spPr>
          <a:xfrm>
            <a:off x="9341285" y="709148"/>
            <a:ext cx="803700" cy="748200"/>
          </a:xfrm>
          <a:prstGeom prst="mathPlus">
            <a:avLst>
              <a:gd fmla="val 23520" name="adj1"/>
            </a:avLst>
          </a:prstGeom>
          <a:solidFill>
            <a:schemeClr val="lt1">
              <a:alpha val="96470"/>
            </a:schemeClr>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2e2b3f397f1_0_431"/>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b="1" i="0" lang="en-US" sz="3200" u="none" cap="none" strike="noStrike">
                <a:solidFill>
                  <a:schemeClr val="lt1"/>
                </a:solidFill>
                <a:latin typeface="Montserrat"/>
                <a:ea typeface="Montserrat"/>
                <a:cs typeface="Montserrat"/>
                <a:sym typeface="Montserrat"/>
              </a:rPr>
              <a:t>Partners</a:t>
            </a:r>
            <a:endParaRPr b="1" i="0" sz="3200" u="none" cap="none" strike="noStrike">
              <a:solidFill>
                <a:schemeClr val="lt1"/>
              </a:solidFill>
              <a:latin typeface="Montserrat"/>
              <a:ea typeface="Montserrat"/>
              <a:cs typeface="Montserrat"/>
              <a:sym typeface="Montserrat"/>
            </a:endParaRPr>
          </a:p>
        </p:txBody>
      </p:sp>
      <p:sp>
        <p:nvSpPr>
          <p:cNvPr id="600" name="Google Shape;600;g2e2b3f397f1_0_431"/>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pic>
        <p:nvPicPr>
          <p:cNvPr id="601" name="Google Shape;601;g2e2b3f397f1_0_431"/>
          <p:cNvPicPr preferRelativeResize="0"/>
          <p:nvPr/>
        </p:nvPicPr>
        <p:blipFill rotWithShape="1">
          <a:blip r:embed="rId3">
            <a:alphaModFix/>
          </a:blip>
          <a:srcRect b="15055" l="16297" r="16303" t="15047"/>
          <a:stretch/>
        </p:blipFill>
        <p:spPr>
          <a:xfrm>
            <a:off x="338239" y="3231476"/>
            <a:ext cx="1945136" cy="1210300"/>
          </a:xfrm>
          <a:prstGeom prst="rect">
            <a:avLst/>
          </a:prstGeom>
          <a:noFill/>
          <a:ln>
            <a:noFill/>
          </a:ln>
        </p:spPr>
      </p:pic>
      <p:pic>
        <p:nvPicPr>
          <p:cNvPr id="602" name="Google Shape;602;g2e2b3f397f1_0_431"/>
          <p:cNvPicPr preferRelativeResize="0"/>
          <p:nvPr/>
        </p:nvPicPr>
        <p:blipFill rotWithShape="1">
          <a:blip r:embed="rId4">
            <a:alphaModFix/>
          </a:blip>
          <a:srcRect b="0" l="0" r="0" t="0"/>
          <a:stretch/>
        </p:blipFill>
        <p:spPr>
          <a:xfrm>
            <a:off x="9489987" y="3438225"/>
            <a:ext cx="2363776" cy="796775"/>
          </a:xfrm>
          <a:prstGeom prst="rect">
            <a:avLst/>
          </a:prstGeom>
          <a:noFill/>
          <a:ln>
            <a:noFill/>
          </a:ln>
        </p:spPr>
      </p:pic>
      <p:pic>
        <p:nvPicPr>
          <p:cNvPr id="603" name="Google Shape;603;g2e2b3f397f1_0_431"/>
          <p:cNvPicPr preferRelativeResize="0"/>
          <p:nvPr/>
        </p:nvPicPr>
        <p:blipFill rotWithShape="1">
          <a:blip r:embed="rId5">
            <a:alphaModFix/>
          </a:blip>
          <a:srcRect b="0" l="0" r="0" t="0"/>
          <a:stretch/>
        </p:blipFill>
        <p:spPr>
          <a:xfrm>
            <a:off x="5281513" y="3231476"/>
            <a:ext cx="1210333" cy="1210300"/>
          </a:xfrm>
          <a:prstGeom prst="rect">
            <a:avLst/>
          </a:prstGeom>
          <a:noFill/>
          <a:ln>
            <a:noFill/>
          </a:ln>
        </p:spPr>
      </p:pic>
      <p:pic>
        <p:nvPicPr>
          <p:cNvPr id="604" name="Google Shape;604;g2e2b3f397f1_0_431"/>
          <p:cNvPicPr preferRelativeResize="0"/>
          <p:nvPr/>
        </p:nvPicPr>
        <p:blipFill rotWithShape="1">
          <a:blip r:embed="rId6">
            <a:alphaModFix/>
          </a:blip>
          <a:srcRect b="0" l="0" r="0" t="0"/>
          <a:stretch/>
        </p:blipFill>
        <p:spPr>
          <a:xfrm>
            <a:off x="2568685" y="3315011"/>
            <a:ext cx="2427500" cy="1043225"/>
          </a:xfrm>
          <a:prstGeom prst="rect">
            <a:avLst/>
          </a:prstGeom>
          <a:noFill/>
          <a:ln>
            <a:noFill/>
          </a:ln>
        </p:spPr>
      </p:pic>
      <p:pic>
        <p:nvPicPr>
          <p:cNvPr id="605" name="Google Shape;605;g2e2b3f397f1_0_431"/>
          <p:cNvPicPr preferRelativeResize="0"/>
          <p:nvPr/>
        </p:nvPicPr>
        <p:blipFill rotWithShape="1">
          <a:blip r:embed="rId7">
            <a:alphaModFix/>
          </a:blip>
          <a:srcRect b="0" l="0" r="0" t="0"/>
          <a:stretch/>
        </p:blipFill>
        <p:spPr>
          <a:xfrm>
            <a:off x="6777163" y="3231480"/>
            <a:ext cx="2427500" cy="12102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3298c192434_0_0"/>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g3298c192434_0_0"/>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lang="en-US"/>
              <a:t>The NGI Portfolio at a Glance</a:t>
            </a:r>
            <a:endParaRPr/>
          </a:p>
        </p:txBody>
      </p:sp>
      <p:sp>
        <p:nvSpPr>
          <p:cNvPr id="612" name="Google Shape;612;g3298c192434_0_0"/>
          <p:cNvSpPr txBox="1"/>
          <p:nvPr>
            <p:ph idx="4294967295" type="body"/>
          </p:nvPr>
        </p:nvSpPr>
        <p:spPr>
          <a:xfrm>
            <a:off x="797662" y="2255958"/>
            <a:ext cx="10554600" cy="3562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b="1" lang="en-US" sz="1600">
                <a:solidFill>
                  <a:srgbClr val="205374"/>
                </a:solidFill>
              </a:rPr>
              <a:t>The Next Generation Internet (NGI) is a European Commission initiative</a:t>
            </a:r>
            <a:r>
              <a:rPr b="1" lang="en-US" sz="1600">
                <a:solidFill>
                  <a:srgbClr val="000000"/>
                </a:solidFill>
              </a:rPr>
              <a:t> </a:t>
            </a:r>
            <a:r>
              <a:rPr lang="en-US" sz="1600">
                <a:solidFill>
                  <a:srgbClr val="000000"/>
                </a:solidFill>
              </a:rPr>
              <a:t>that aims to shape the development and evolution of the Internet into an Internet of Trust. An Internet that responds to people’s fundamental needs, including </a:t>
            </a:r>
            <a:r>
              <a:rPr b="1" lang="en-US" sz="1600">
                <a:solidFill>
                  <a:srgbClr val="205374"/>
                </a:solidFill>
              </a:rPr>
              <a:t>trust, security</a:t>
            </a:r>
            <a:r>
              <a:rPr lang="en-US" sz="1600">
                <a:solidFill>
                  <a:srgbClr val="000000"/>
                </a:solidFill>
              </a:rPr>
              <a:t>, and</a:t>
            </a:r>
            <a:r>
              <a:rPr b="1" lang="en-US" sz="1600">
                <a:solidFill>
                  <a:srgbClr val="000000"/>
                </a:solidFill>
              </a:rPr>
              <a:t> </a:t>
            </a:r>
            <a:r>
              <a:rPr b="1" lang="en-US" sz="1600">
                <a:solidFill>
                  <a:srgbClr val="205374"/>
                </a:solidFill>
              </a:rPr>
              <a:t>inclusion</a:t>
            </a:r>
            <a:r>
              <a:rPr lang="en-US" sz="1600">
                <a:solidFill>
                  <a:srgbClr val="000000"/>
                </a:solidFill>
              </a:rPr>
              <a:t>, while reflecting the values and the norms all citizens enjoy in Europe.</a:t>
            </a:r>
            <a:endParaRPr sz="1600">
              <a:latin typeface="Arial"/>
              <a:ea typeface="Arial"/>
              <a:cs typeface="Arial"/>
              <a:sym typeface="Arial"/>
            </a:endParaRPr>
          </a:p>
        </p:txBody>
      </p:sp>
      <p:pic>
        <p:nvPicPr>
          <p:cNvPr id="613" name="Google Shape;613;g3298c192434_0_0"/>
          <p:cNvPicPr preferRelativeResize="0"/>
          <p:nvPr/>
        </p:nvPicPr>
        <p:blipFill rotWithShape="1">
          <a:blip r:embed="rId3">
            <a:alphaModFix/>
          </a:blip>
          <a:srcRect b="0" l="0" r="0" t="0"/>
          <a:stretch/>
        </p:blipFill>
        <p:spPr>
          <a:xfrm>
            <a:off x="733800" y="3722300"/>
            <a:ext cx="3637600" cy="459236"/>
          </a:xfrm>
          <a:prstGeom prst="rect">
            <a:avLst/>
          </a:prstGeom>
          <a:noFill/>
          <a:ln>
            <a:noFill/>
          </a:ln>
        </p:spPr>
      </p:pic>
      <p:sp>
        <p:nvSpPr>
          <p:cNvPr id="614" name="Google Shape;614;g3298c192434_0_0"/>
          <p:cNvSpPr txBox="1"/>
          <p:nvPr/>
        </p:nvSpPr>
        <p:spPr>
          <a:xfrm>
            <a:off x="1154125" y="4114400"/>
            <a:ext cx="4772400" cy="20031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Medium"/>
                <a:ea typeface="Montserrat Medium"/>
                <a:cs typeface="Montserrat Medium"/>
                <a:sym typeface="Montserrat Medium"/>
              </a:rPr>
              <a:t>	</a:t>
            </a:r>
            <a:r>
              <a:rPr b="0" i="0" lang="en-US" sz="1600" u="none" cap="none" strike="noStrike">
                <a:solidFill>
                  <a:srgbClr val="00AEBC"/>
                </a:solidFill>
                <a:latin typeface="Montserrat Medium"/>
                <a:ea typeface="Montserrat Medium"/>
                <a:cs typeface="Montserrat Medium"/>
                <a:sym typeface="Montserrat Medium"/>
              </a:rPr>
              <a:t>⇢</a:t>
            </a:r>
            <a:r>
              <a:rPr b="0" i="0" lang="en-US" sz="1600" u="none" cap="none" strike="noStrike">
                <a:solidFill>
                  <a:srgbClr val="000000"/>
                </a:solidFill>
                <a:latin typeface="Montserrat Medium"/>
                <a:ea typeface="Montserrat Medium"/>
                <a:cs typeface="Montserrat Medium"/>
                <a:sym typeface="Montserrat Medium"/>
              </a:rPr>
              <a:t> </a:t>
            </a:r>
            <a:r>
              <a:rPr b="0" i="0" lang="en-US" sz="1300" u="none" cap="none" strike="noStrike">
                <a:solidFill>
                  <a:srgbClr val="000000"/>
                </a:solidFill>
                <a:latin typeface="Montserrat Medium"/>
                <a:ea typeface="Montserrat Medium"/>
                <a:cs typeface="Montserrat Medium"/>
                <a:sym typeface="Montserrat Medium"/>
              </a:rPr>
              <a:t>Protect personal data</a:t>
            </a:r>
            <a:endParaRPr b="0" i="0" sz="1300" u="none" cap="none" strike="noStrike">
              <a:solidFill>
                <a:srgbClr val="000000"/>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Medium"/>
                <a:ea typeface="Montserrat Medium"/>
                <a:cs typeface="Montserrat Medium"/>
                <a:sym typeface="Montserrat Medium"/>
              </a:rPr>
              <a:t>	</a:t>
            </a:r>
            <a:r>
              <a:rPr b="0" i="0" lang="en-US" sz="1600" u="none" cap="none" strike="noStrike">
                <a:solidFill>
                  <a:srgbClr val="00AEBC"/>
                </a:solidFill>
                <a:latin typeface="Montserrat Medium"/>
                <a:ea typeface="Montserrat Medium"/>
                <a:cs typeface="Montserrat Medium"/>
                <a:sym typeface="Montserrat Medium"/>
              </a:rPr>
              <a:t>⇢</a:t>
            </a:r>
            <a:r>
              <a:rPr b="0" i="0" lang="en-US" sz="1600" u="none" cap="none" strike="noStrike">
                <a:solidFill>
                  <a:srgbClr val="000000"/>
                </a:solidFill>
                <a:latin typeface="Montserrat Medium"/>
                <a:ea typeface="Montserrat Medium"/>
                <a:cs typeface="Montserrat Medium"/>
                <a:sym typeface="Montserrat Medium"/>
              </a:rPr>
              <a:t> </a:t>
            </a:r>
            <a:r>
              <a:rPr b="0" i="0" lang="en-US" sz="1300" u="none" cap="none" strike="noStrike">
                <a:solidFill>
                  <a:srgbClr val="000000"/>
                </a:solidFill>
                <a:latin typeface="Montserrat Medium"/>
                <a:ea typeface="Montserrat Medium"/>
                <a:cs typeface="Montserrat Medium"/>
                <a:sym typeface="Montserrat Medium"/>
              </a:rPr>
              <a:t>Ensure privacy and security</a:t>
            </a:r>
            <a:endParaRPr b="0" i="0" sz="1300" u="none" cap="none" strike="noStrike">
              <a:solidFill>
                <a:srgbClr val="000000"/>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Medium"/>
                <a:ea typeface="Montserrat Medium"/>
                <a:cs typeface="Montserrat Medium"/>
                <a:sym typeface="Montserrat Medium"/>
              </a:rPr>
              <a:t>	</a:t>
            </a:r>
            <a:r>
              <a:rPr b="0" i="0" lang="en-US" sz="1600" u="none" cap="none" strike="noStrike">
                <a:solidFill>
                  <a:srgbClr val="00AEBC"/>
                </a:solidFill>
                <a:latin typeface="Montserrat Medium"/>
                <a:ea typeface="Montserrat Medium"/>
                <a:cs typeface="Montserrat Medium"/>
                <a:sym typeface="Montserrat Medium"/>
              </a:rPr>
              <a:t>⇢</a:t>
            </a:r>
            <a:r>
              <a:rPr b="0" i="0" lang="en-US" sz="1600" u="none" cap="none" strike="noStrike">
                <a:solidFill>
                  <a:srgbClr val="000000"/>
                </a:solidFill>
                <a:latin typeface="Montserrat Medium"/>
                <a:ea typeface="Montserrat Medium"/>
                <a:cs typeface="Montserrat Medium"/>
                <a:sym typeface="Montserrat Medium"/>
              </a:rPr>
              <a:t> </a:t>
            </a:r>
            <a:r>
              <a:rPr b="0" i="0" lang="en-US" sz="1300" u="none" cap="none" strike="noStrike">
                <a:solidFill>
                  <a:srgbClr val="000000"/>
                </a:solidFill>
                <a:latin typeface="Montserrat Medium"/>
                <a:ea typeface="Montserrat Medium"/>
                <a:cs typeface="Montserrat Medium"/>
                <a:sym typeface="Montserrat Medium"/>
              </a:rPr>
              <a:t>Combat disinformation online</a:t>
            </a:r>
            <a:endParaRPr b="0" i="0" sz="1300" u="none" cap="none" strike="noStrike">
              <a:solidFill>
                <a:srgbClr val="000000"/>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Medium"/>
                <a:ea typeface="Montserrat Medium"/>
                <a:cs typeface="Montserrat Medium"/>
                <a:sym typeface="Montserrat Medium"/>
              </a:rPr>
              <a:t>	</a:t>
            </a:r>
            <a:r>
              <a:rPr b="0" i="0" lang="en-US" sz="1600" u="none" cap="none" strike="noStrike">
                <a:solidFill>
                  <a:srgbClr val="00AEBC"/>
                </a:solidFill>
                <a:latin typeface="Montserrat Medium"/>
                <a:ea typeface="Montserrat Medium"/>
                <a:cs typeface="Montserrat Medium"/>
                <a:sym typeface="Montserrat Medium"/>
              </a:rPr>
              <a:t>⇢</a:t>
            </a:r>
            <a:r>
              <a:rPr b="0" i="0" lang="en-US" sz="1600" u="none" cap="none" strike="noStrike">
                <a:solidFill>
                  <a:srgbClr val="000000"/>
                </a:solidFill>
                <a:latin typeface="Montserrat Medium"/>
                <a:ea typeface="Montserrat Medium"/>
                <a:cs typeface="Montserrat Medium"/>
                <a:sym typeface="Montserrat Medium"/>
              </a:rPr>
              <a:t> </a:t>
            </a:r>
            <a:r>
              <a:rPr b="0" i="0" lang="en-US" sz="1300" u="none" cap="none" strike="noStrike">
                <a:solidFill>
                  <a:srgbClr val="000000"/>
                </a:solidFill>
                <a:latin typeface="Montserrat Medium"/>
                <a:ea typeface="Montserrat Medium"/>
                <a:cs typeface="Montserrat Medium"/>
                <a:sym typeface="Montserrat Medium"/>
              </a:rPr>
              <a:t>Guarantee access and freedom of choice</a:t>
            </a:r>
            <a:endParaRPr b="0" i="0" sz="1300" u="none" cap="none" strike="noStrike">
              <a:solidFill>
                <a:srgbClr val="000000"/>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Medium"/>
                <a:ea typeface="Montserrat Medium"/>
                <a:cs typeface="Montserrat Medium"/>
                <a:sym typeface="Montserrat Medium"/>
              </a:rPr>
              <a:t>	</a:t>
            </a:r>
            <a:r>
              <a:rPr b="0" i="0" lang="en-US" sz="1600" u="none" cap="none" strike="noStrike">
                <a:solidFill>
                  <a:srgbClr val="00AEBC"/>
                </a:solidFill>
                <a:latin typeface="Montserrat Medium"/>
                <a:ea typeface="Montserrat Medium"/>
                <a:cs typeface="Montserrat Medium"/>
                <a:sym typeface="Montserrat Medium"/>
              </a:rPr>
              <a:t>⇢</a:t>
            </a:r>
            <a:r>
              <a:rPr b="0" i="0" lang="en-US" sz="1600" u="none" cap="none" strike="noStrike">
                <a:solidFill>
                  <a:srgbClr val="000000"/>
                </a:solidFill>
                <a:latin typeface="Montserrat Medium"/>
                <a:ea typeface="Montserrat Medium"/>
                <a:cs typeface="Montserrat Medium"/>
                <a:sym typeface="Montserrat Medium"/>
              </a:rPr>
              <a:t> </a:t>
            </a:r>
            <a:r>
              <a:rPr b="0" i="0" lang="en-US" sz="1300" u="none" cap="none" strike="noStrike">
                <a:solidFill>
                  <a:srgbClr val="000000"/>
                </a:solidFill>
                <a:latin typeface="Montserrat Medium"/>
                <a:ea typeface="Montserrat Medium"/>
                <a:cs typeface="Montserrat Medium"/>
                <a:sym typeface="Montserrat Medium"/>
              </a:rPr>
              <a:t>Respect fundamentals rights </a:t>
            </a:r>
            <a:endParaRPr b="0" i="0" sz="1300" u="none" cap="none" strike="noStrike">
              <a:solidFill>
                <a:srgbClr val="000000"/>
              </a:solidFill>
              <a:latin typeface="Montserrat Medium"/>
              <a:ea typeface="Montserrat Medium"/>
              <a:cs typeface="Montserrat Medium"/>
              <a:sym typeface="Montserrat Medium"/>
            </a:endParaRPr>
          </a:p>
          <a:p>
            <a:pPr indent="0" lvl="0" marL="0" marR="0" rtl="0" algn="l">
              <a:lnSpc>
                <a:spcPct val="150000"/>
              </a:lnSpc>
              <a:spcBef>
                <a:spcPts val="0"/>
              </a:spcBef>
              <a:spcAft>
                <a:spcPts val="0"/>
              </a:spcAft>
              <a:buClr>
                <a:srgbClr val="000000"/>
              </a:buClr>
              <a:buSzPts val="1600"/>
              <a:buFont typeface="Arial"/>
              <a:buNone/>
            </a:pPr>
            <a:r>
              <a:rPr b="0" i="0" lang="en-US" sz="1600" u="none" cap="none" strike="noStrike">
                <a:solidFill>
                  <a:srgbClr val="000000"/>
                </a:solidFill>
                <a:latin typeface="Montserrat Medium"/>
                <a:ea typeface="Montserrat Medium"/>
                <a:cs typeface="Montserrat Medium"/>
                <a:sym typeface="Montserrat Medium"/>
              </a:rPr>
              <a:t>	</a:t>
            </a:r>
            <a:r>
              <a:rPr b="0" i="0" lang="en-US" sz="1600" u="none" cap="none" strike="noStrike">
                <a:solidFill>
                  <a:srgbClr val="00AEBC"/>
                </a:solidFill>
                <a:latin typeface="Montserrat Medium"/>
                <a:ea typeface="Montserrat Medium"/>
                <a:cs typeface="Montserrat Medium"/>
                <a:sym typeface="Montserrat Medium"/>
              </a:rPr>
              <a:t>⇢</a:t>
            </a:r>
            <a:r>
              <a:rPr b="0" i="0" lang="en-US" sz="1600" u="none" cap="none" strike="noStrike">
                <a:solidFill>
                  <a:srgbClr val="000000"/>
                </a:solidFill>
                <a:latin typeface="Montserrat Medium"/>
                <a:ea typeface="Montserrat Medium"/>
                <a:cs typeface="Montserrat Medium"/>
                <a:sym typeface="Montserrat Medium"/>
              </a:rPr>
              <a:t> </a:t>
            </a:r>
            <a:r>
              <a:rPr b="0" i="0" lang="en-US" sz="1300" u="none" cap="none" strike="noStrike">
                <a:solidFill>
                  <a:srgbClr val="000000"/>
                </a:solidFill>
                <a:latin typeface="Montserrat Medium"/>
                <a:ea typeface="Montserrat Medium"/>
                <a:cs typeface="Montserrat Medium"/>
                <a:sym typeface="Montserrat Medium"/>
              </a:rPr>
              <a:t>Enforce ethics and sustainability by design</a:t>
            </a:r>
            <a:endParaRPr b="0" i="0" sz="1300" u="none" cap="none" strike="noStrike">
              <a:solidFill>
                <a:srgbClr val="000000"/>
              </a:solidFill>
              <a:latin typeface="Montserrat Medium"/>
              <a:ea typeface="Montserrat Medium"/>
              <a:cs typeface="Montserrat Medium"/>
              <a:sym typeface="Montserrat Medium"/>
            </a:endParaRPr>
          </a:p>
        </p:txBody>
      </p:sp>
      <p:sp>
        <p:nvSpPr>
          <p:cNvPr id="615" name="Google Shape;615;g3298c192434_0_0"/>
          <p:cNvSpPr txBox="1"/>
          <p:nvPr/>
        </p:nvSpPr>
        <p:spPr>
          <a:xfrm>
            <a:off x="1502749" y="3412445"/>
            <a:ext cx="4307400" cy="6996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50000"/>
              </a:lnSpc>
              <a:spcBef>
                <a:spcPts val="0"/>
              </a:spcBef>
              <a:spcAft>
                <a:spcPts val="0"/>
              </a:spcAft>
              <a:buClr>
                <a:srgbClr val="000000"/>
              </a:buClr>
              <a:buSzPts val="1700"/>
              <a:buFont typeface="Arial"/>
              <a:buNone/>
            </a:pPr>
            <a:r>
              <a:rPr b="1" i="0" lang="en-US" sz="1700" u="none" cap="none" strike="noStrike">
                <a:solidFill>
                  <a:srgbClr val="00AFBC"/>
                </a:solidFill>
                <a:latin typeface="Montserrat SemiBold"/>
                <a:ea typeface="Montserrat SemiBold"/>
                <a:cs typeface="Montserrat SemiBold"/>
                <a:sym typeface="Montserrat SemiBold"/>
              </a:rPr>
              <a:t>Restoring</a:t>
            </a:r>
            <a:r>
              <a:rPr b="0" i="0" lang="en-US" sz="1700" u="none" cap="none" strike="noStrike">
                <a:solidFill>
                  <a:srgbClr val="00AFBC"/>
                </a:solidFill>
                <a:latin typeface="Montserrat Medium"/>
                <a:ea typeface="Montserrat Medium"/>
                <a:cs typeface="Montserrat Medium"/>
                <a:sym typeface="Montserrat Medium"/>
              </a:rPr>
              <a:t> </a:t>
            </a:r>
            <a:r>
              <a:rPr b="0" i="0" lang="en-US" sz="1700" u="none" cap="none" strike="noStrike">
                <a:solidFill>
                  <a:srgbClr val="00AFBC"/>
                </a:solidFill>
                <a:latin typeface="Montserrat ExtraBold"/>
                <a:ea typeface="Montserrat ExtraBold"/>
                <a:cs typeface="Montserrat ExtraBold"/>
                <a:sym typeface="Montserrat ExtraBold"/>
              </a:rPr>
              <a:t>trust</a:t>
            </a:r>
            <a:endParaRPr b="0" i="0" sz="1700" u="none" cap="none" strike="noStrike">
              <a:solidFill>
                <a:srgbClr val="000000"/>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500"/>
              <a:buFont typeface="Arial"/>
              <a:buNone/>
            </a:pPr>
            <a:r>
              <a:rPr b="1" i="0" lang="en-US" sz="1500" u="none" cap="none" strike="noStrike">
                <a:solidFill>
                  <a:srgbClr val="000000"/>
                </a:solidFill>
                <a:latin typeface="Montserrat"/>
                <a:ea typeface="Montserrat"/>
                <a:cs typeface="Montserrat"/>
                <a:sym typeface="Montserrat"/>
              </a:rPr>
              <a:t>CHALLENGES</a:t>
            </a:r>
            <a:endParaRPr b="1" i="0" sz="1500" u="none" cap="none" strike="noStrike">
              <a:solidFill>
                <a:srgbClr val="000000"/>
              </a:solidFill>
              <a:latin typeface="Montserrat"/>
              <a:ea typeface="Montserrat"/>
              <a:cs typeface="Montserrat"/>
              <a:sym typeface="Montserrat"/>
            </a:endParaRPr>
          </a:p>
        </p:txBody>
      </p:sp>
      <p:pic>
        <p:nvPicPr>
          <p:cNvPr id="616" name="Google Shape;616;g3298c192434_0_0"/>
          <p:cNvPicPr preferRelativeResize="0"/>
          <p:nvPr/>
        </p:nvPicPr>
        <p:blipFill rotWithShape="1">
          <a:blip r:embed="rId4">
            <a:alphaModFix/>
          </a:blip>
          <a:srcRect b="6946" l="0" r="13149" t="10559"/>
          <a:stretch/>
        </p:blipFill>
        <p:spPr>
          <a:xfrm>
            <a:off x="6019800" y="3519100"/>
            <a:ext cx="3146863" cy="2804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3298c192434_0_11"/>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chemeClr val="accent4"/>
              </a:gs>
              <a:gs pos="50000">
                <a:schemeClr val="accent5"/>
              </a:gs>
              <a:gs pos="100000">
                <a:schemeClr val="accent6"/>
              </a:gs>
            </a:gsLst>
            <a:lin ang="18900044"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3298c192434_0_11"/>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Supporting (Open) Internet Innovation through an Ecosystem Approach</a:t>
            </a:r>
            <a:endParaRPr/>
          </a:p>
        </p:txBody>
      </p:sp>
      <p:sp>
        <p:nvSpPr>
          <p:cNvPr id="623" name="Google Shape;623;g3298c192434_0_11"/>
          <p:cNvSpPr txBox="1"/>
          <p:nvPr>
            <p:ph idx="4294967295" type="body"/>
          </p:nvPr>
        </p:nvSpPr>
        <p:spPr>
          <a:xfrm>
            <a:off x="730574" y="3441775"/>
            <a:ext cx="10478100" cy="2862300"/>
          </a:xfrm>
          <a:prstGeom prst="rect">
            <a:avLst/>
          </a:prstGeom>
          <a:noFill/>
          <a:ln>
            <a:noFill/>
          </a:ln>
        </p:spPr>
        <p:txBody>
          <a:bodyPr anchorCtr="0" anchor="t" bIns="45700" lIns="91425" spcFirstLastPara="1" rIns="91425" wrap="square" tIns="45700">
            <a:normAutofit/>
          </a:bodyPr>
          <a:lstStyle/>
          <a:p>
            <a:pPr indent="-342360" lvl="0" marL="343080" rtl="0" algn="l">
              <a:lnSpc>
                <a:spcPct val="115000"/>
              </a:lnSpc>
              <a:spcBef>
                <a:spcPts val="0"/>
              </a:spcBef>
              <a:spcAft>
                <a:spcPts val="0"/>
              </a:spcAft>
              <a:buClr>
                <a:schemeClr val="accent1"/>
              </a:buClr>
              <a:buSzPts val="1800"/>
              <a:buChar char="●"/>
            </a:pPr>
            <a:r>
              <a:rPr b="1" lang="en-US">
                <a:solidFill>
                  <a:srgbClr val="205374"/>
                </a:solidFill>
              </a:rPr>
              <a:t>NGI Research and Innovation Actions</a:t>
            </a:r>
            <a:r>
              <a:rPr b="1" lang="en-US">
                <a:solidFill>
                  <a:srgbClr val="000000"/>
                </a:solidFill>
                <a:latin typeface="Montserrat"/>
                <a:ea typeface="Montserrat"/>
                <a:cs typeface="Montserrat"/>
                <a:sym typeface="Montserrat"/>
              </a:rPr>
              <a:t> </a:t>
            </a:r>
            <a:r>
              <a:rPr lang="en-US">
                <a:solidFill>
                  <a:srgbClr val="000000"/>
                </a:solidFill>
                <a:latin typeface="Montserrat"/>
                <a:ea typeface="Montserrat"/>
                <a:cs typeface="Montserrat"/>
                <a:sym typeface="Montserrat"/>
              </a:rPr>
              <a:t>are acting as intermediaries: 20% of their budget is dedicated to select, monitor, mentor, train and build the community; 80% to fund individual projects among 3</a:t>
            </a:r>
            <a:r>
              <a:rPr baseline="30000" lang="en-US">
                <a:solidFill>
                  <a:srgbClr val="000000"/>
                </a:solidFill>
                <a:latin typeface="Montserrat"/>
                <a:ea typeface="Montserrat"/>
                <a:cs typeface="Montserrat"/>
                <a:sym typeface="Montserrat"/>
              </a:rPr>
              <a:t>rd</a:t>
            </a:r>
            <a:r>
              <a:rPr lang="en-US">
                <a:solidFill>
                  <a:srgbClr val="000000"/>
                </a:solidFill>
                <a:latin typeface="Montserrat"/>
                <a:ea typeface="Montserrat"/>
                <a:cs typeface="Montserrat"/>
                <a:sym typeface="Montserrat"/>
              </a:rPr>
              <a:t> party </a:t>
            </a:r>
            <a:r>
              <a:rPr lang="en-US">
                <a:solidFill>
                  <a:srgbClr val="000000"/>
                </a:solidFill>
              </a:rPr>
              <a:t>individuals and/or organisations</a:t>
            </a:r>
            <a:endParaRPr>
              <a:latin typeface="Arial"/>
              <a:ea typeface="Arial"/>
              <a:cs typeface="Arial"/>
              <a:sym typeface="Arial"/>
            </a:endParaRPr>
          </a:p>
          <a:p>
            <a:pPr indent="-342360" lvl="0" marL="343080" rtl="0" algn="l">
              <a:lnSpc>
                <a:spcPct val="115000"/>
              </a:lnSpc>
              <a:spcBef>
                <a:spcPts val="0"/>
              </a:spcBef>
              <a:spcAft>
                <a:spcPts val="0"/>
              </a:spcAft>
              <a:buClr>
                <a:schemeClr val="accent1"/>
              </a:buClr>
              <a:buSzPts val="1800"/>
              <a:buChar char="●"/>
            </a:pPr>
            <a:r>
              <a:rPr b="1" lang="en-US">
                <a:solidFill>
                  <a:srgbClr val="205374"/>
                </a:solidFill>
              </a:rPr>
              <a:t>NGI Coordination and Support Actions</a:t>
            </a:r>
            <a:r>
              <a:rPr b="1" lang="en-US">
                <a:solidFill>
                  <a:srgbClr val="000000"/>
                </a:solidFill>
                <a:latin typeface="Montserrat"/>
                <a:ea typeface="Montserrat"/>
                <a:cs typeface="Montserrat"/>
                <a:sym typeface="Montserrat"/>
              </a:rPr>
              <a:t> </a:t>
            </a:r>
            <a:r>
              <a:rPr lang="en-US">
                <a:solidFill>
                  <a:srgbClr val="000000"/>
                </a:solidFill>
              </a:rPr>
              <a:t>are</a:t>
            </a:r>
            <a:r>
              <a:rPr lang="en-US">
                <a:solidFill>
                  <a:srgbClr val="000000"/>
                </a:solidFill>
                <a:latin typeface="Montserrat"/>
                <a:ea typeface="Montserrat"/>
                <a:cs typeface="Montserrat"/>
                <a:sym typeface="Montserrat"/>
              </a:rPr>
              <a:t> at work to ensure synergies across all stakeholders, with a focus on: </a:t>
            </a:r>
            <a:endParaRPr>
              <a:latin typeface="Arial"/>
              <a:ea typeface="Arial"/>
              <a:cs typeface="Arial"/>
              <a:sym typeface="Arial"/>
            </a:endParaRPr>
          </a:p>
          <a:p>
            <a:pPr indent="0" lvl="0" marL="0" rtl="0" algn="l">
              <a:lnSpc>
                <a:spcPct val="115000"/>
              </a:lnSpc>
              <a:spcBef>
                <a:spcPts val="0"/>
              </a:spcBef>
              <a:spcAft>
                <a:spcPts val="0"/>
              </a:spcAft>
              <a:buSzPts val="1800"/>
              <a:buNone/>
            </a:pPr>
            <a:r>
              <a:rPr lang="en-US" sz="1900">
                <a:solidFill>
                  <a:srgbClr val="000000"/>
                </a:solidFill>
                <a:latin typeface="Montserrat"/>
                <a:ea typeface="Montserrat"/>
                <a:cs typeface="Montserrat"/>
                <a:sym typeface="Montserrat"/>
              </a:rPr>
              <a:t>	</a:t>
            </a:r>
            <a:r>
              <a:rPr lang="en-US" sz="1600">
                <a:solidFill>
                  <a:srgbClr val="00AEBC"/>
                </a:solidFill>
              </a:rPr>
              <a:t>⇢ </a:t>
            </a:r>
            <a:r>
              <a:rPr lang="en-US" sz="1900">
                <a:solidFill>
                  <a:srgbClr val="000000"/>
                </a:solidFill>
              </a:rPr>
              <a:t> </a:t>
            </a:r>
            <a:r>
              <a:rPr lang="en-US" sz="1600">
                <a:solidFill>
                  <a:srgbClr val="000000"/>
                </a:solidFill>
                <a:latin typeface="Montserrat"/>
                <a:ea typeface="Montserrat"/>
                <a:cs typeface="Montserrat"/>
                <a:sym typeface="Montserrat"/>
              </a:rPr>
              <a:t>Outreach, community building, business acceleration </a:t>
            </a:r>
            <a:endParaRPr sz="1600">
              <a:latin typeface="Arial"/>
              <a:ea typeface="Arial"/>
              <a:cs typeface="Arial"/>
              <a:sym typeface="Arial"/>
            </a:endParaRPr>
          </a:p>
          <a:p>
            <a:pPr indent="0" lvl="0" marL="0" rtl="0" algn="l">
              <a:lnSpc>
                <a:spcPct val="115000"/>
              </a:lnSpc>
              <a:spcBef>
                <a:spcPts val="0"/>
              </a:spcBef>
              <a:spcAft>
                <a:spcPts val="0"/>
              </a:spcAft>
              <a:buSzPts val="1600"/>
              <a:buNone/>
            </a:pPr>
            <a:r>
              <a:rPr lang="en-US" sz="1600">
                <a:solidFill>
                  <a:srgbClr val="000000"/>
                </a:solidFill>
                <a:latin typeface="Montserrat"/>
                <a:ea typeface="Montserrat"/>
                <a:cs typeface="Montserrat"/>
                <a:sym typeface="Montserrat"/>
              </a:rPr>
              <a:t>	</a:t>
            </a:r>
            <a:r>
              <a:rPr lang="en-US" sz="1600">
                <a:solidFill>
                  <a:srgbClr val="00AEBC"/>
                </a:solidFill>
                <a:latin typeface="Montserrat"/>
                <a:ea typeface="Montserrat"/>
                <a:cs typeface="Montserrat"/>
                <a:sym typeface="Montserrat"/>
              </a:rPr>
              <a:t>⇢</a:t>
            </a:r>
            <a:r>
              <a:rPr lang="en-US" sz="1600">
                <a:solidFill>
                  <a:srgbClr val="000000"/>
                </a:solidFill>
                <a:latin typeface="Montserrat"/>
                <a:ea typeface="Montserrat"/>
                <a:cs typeface="Montserrat"/>
                <a:sym typeface="Montserrat"/>
              </a:rPr>
              <a:t>  Policy and strategic programming </a:t>
            </a:r>
            <a:endParaRPr sz="1600">
              <a:latin typeface="Arial"/>
              <a:ea typeface="Arial"/>
              <a:cs typeface="Arial"/>
              <a:sym typeface="Arial"/>
            </a:endParaRPr>
          </a:p>
          <a:p>
            <a:pPr indent="0" lvl="0" marL="0" rtl="0" algn="l">
              <a:lnSpc>
                <a:spcPct val="115000"/>
              </a:lnSpc>
              <a:spcBef>
                <a:spcPts val="0"/>
              </a:spcBef>
              <a:spcAft>
                <a:spcPts val="0"/>
              </a:spcAft>
              <a:buSzPts val="1600"/>
              <a:buNone/>
            </a:pPr>
            <a:r>
              <a:rPr lang="en-US" sz="1600">
                <a:solidFill>
                  <a:srgbClr val="000000"/>
                </a:solidFill>
                <a:latin typeface="Montserrat"/>
                <a:ea typeface="Montserrat"/>
                <a:cs typeface="Montserrat"/>
                <a:sym typeface="Montserrat"/>
              </a:rPr>
              <a:t>	</a:t>
            </a:r>
            <a:r>
              <a:rPr lang="en-US" sz="1600">
                <a:solidFill>
                  <a:srgbClr val="00AEBC"/>
                </a:solidFill>
                <a:latin typeface="Montserrat"/>
                <a:ea typeface="Montserrat"/>
                <a:cs typeface="Montserrat"/>
                <a:sym typeface="Montserrat"/>
              </a:rPr>
              <a:t>⇢</a:t>
            </a:r>
            <a:r>
              <a:rPr lang="en-US" sz="1600">
                <a:solidFill>
                  <a:srgbClr val="000000"/>
                </a:solidFill>
                <a:latin typeface="Montserrat"/>
                <a:ea typeface="Montserrat"/>
                <a:cs typeface="Montserrat"/>
                <a:sym typeface="Montserrat"/>
              </a:rPr>
              <a:t>  EU-US/CANADA collaboration</a:t>
            </a:r>
            <a:endParaRPr sz="1600">
              <a:latin typeface="Arial"/>
              <a:ea typeface="Arial"/>
              <a:cs typeface="Arial"/>
              <a:sym typeface="Arial"/>
            </a:endParaRPr>
          </a:p>
        </p:txBody>
      </p:sp>
      <p:sp>
        <p:nvSpPr>
          <p:cNvPr id="624" name="Google Shape;624;g3298c192434_0_11"/>
          <p:cNvSpPr txBox="1"/>
          <p:nvPr>
            <p:ph idx="4294967295" type="body"/>
          </p:nvPr>
        </p:nvSpPr>
        <p:spPr>
          <a:xfrm>
            <a:off x="761700" y="2358275"/>
            <a:ext cx="10668600" cy="970500"/>
          </a:xfrm>
          <a:prstGeom prst="rect">
            <a:avLst/>
          </a:prstGeom>
          <a:solidFill>
            <a:srgbClr val="F3F3F3"/>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2000"/>
              <a:buNone/>
            </a:pPr>
            <a:r>
              <a:rPr b="1" lang="en-US"/>
              <a:t>The NGI is providing </a:t>
            </a:r>
            <a:r>
              <a:rPr b="1" lang="en-US" u="sng"/>
              <a:t>funding</a:t>
            </a:r>
            <a:r>
              <a:rPr b="1" lang="en-US"/>
              <a:t> to support innovators including individual researchers, developers, start-ups and SMEs and an </a:t>
            </a:r>
            <a:r>
              <a:rPr b="1" lang="en-US" u="sng"/>
              <a:t>ecosystem</a:t>
            </a:r>
            <a:r>
              <a:rPr b="1" lang="en-US"/>
              <a:t> for efforts to flourish and grow contributing to Europe technological sovereignty</a:t>
            </a:r>
            <a:endParaRPr b="1"/>
          </a:p>
        </p:txBody>
      </p:sp>
      <p:sp>
        <p:nvSpPr>
          <p:cNvPr id="625" name="Google Shape;625;g3298c192434_0_11"/>
          <p:cNvSpPr txBox="1"/>
          <p:nvPr/>
        </p:nvSpPr>
        <p:spPr>
          <a:xfrm>
            <a:off x="3048000" y="3277421"/>
            <a:ext cx="6096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26" name="Google Shape;626;g3298c192434_0_11"/>
          <p:cNvSpPr txBox="1"/>
          <p:nvPr/>
        </p:nvSpPr>
        <p:spPr>
          <a:xfrm>
            <a:off x="3048000" y="3277421"/>
            <a:ext cx="6096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e2b3f397f1_0_397"/>
          <p:cNvSpPr txBox="1"/>
          <p:nvPr>
            <p:ph type="title"/>
          </p:nvPr>
        </p:nvSpPr>
        <p:spPr>
          <a:xfrm>
            <a:off x="810000" y="447188"/>
            <a:ext cx="10572000" cy="9705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Montserrat"/>
              <a:buNone/>
            </a:pPr>
            <a:r>
              <a:rPr lang="en-US"/>
              <a:t>The NGI Commons Ambition</a:t>
            </a:r>
            <a:endParaRPr/>
          </a:p>
        </p:txBody>
      </p:sp>
      <p:sp>
        <p:nvSpPr>
          <p:cNvPr id="632" name="Google Shape;632;g2e2b3f397f1_0_397"/>
          <p:cNvSpPr txBox="1"/>
          <p:nvPr>
            <p:ph idx="12" type="sldNum"/>
          </p:nvPr>
        </p:nvSpPr>
        <p:spPr>
          <a:xfrm>
            <a:off x="810001" y="6041362"/>
            <a:ext cx="795600" cy="365100"/>
          </a:xfrm>
          <a:prstGeom prst="rect">
            <a:avLst/>
          </a:prstGeom>
          <a:noFill/>
          <a:ln>
            <a:noFill/>
          </a:ln>
        </p:spPr>
        <p:txBody>
          <a:bodyPr anchorCtr="0" anchor="b" bIns="10800" lIns="91425" spcFirstLastPara="1" rIns="91425" wrap="square" tIns="45700">
            <a:noAutofit/>
          </a:bodyPr>
          <a:lstStyle/>
          <a:p>
            <a:pPr indent="0" lvl="0" marL="0" rtl="0" algn="l">
              <a:lnSpc>
                <a:spcPct val="100000"/>
              </a:lnSpc>
              <a:spcBef>
                <a:spcPts val="0"/>
              </a:spcBef>
              <a:spcAft>
                <a:spcPts val="0"/>
              </a:spcAft>
              <a:buClr>
                <a:srgbClr val="000000"/>
              </a:buClr>
              <a:buSzPts val="1600"/>
              <a:buFont typeface="Arial"/>
              <a:buNone/>
            </a:pPr>
            <a:fld id="{00000000-1234-1234-1234-123412341234}" type="slidenum">
              <a:rPr lang="en-US"/>
              <a:t>‹#›</a:t>
            </a:fld>
            <a:endParaRPr/>
          </a:p>
        </p:txBody>
      </p:sp>
      <p:sp>
        <p:nvSpPr>
          <p:cNvPr id="633" name="Google Shape;633;g2e2b3f397f1_0_397"/>
          <p:cNvSpPr/>
          <p:nvPr/>
        </p:nvSpPr>
        <p:spPr>
          <a:xfrm>
            <a:off x="5703500" y="2367650"/>
            <a:ext cx="6386248" cy="3562196"/>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chemeClr val="accent6"/>
              </a:gs>
              <a:gs pos="50000">
                <a:schemeClr val="accent5"/>
              </a:gs>
              <a:gs pos="100000">
                <a:schemeClr val="accent4"/>
              </a:gs>
            </a:gsLst>
            <a:lin ang="660013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34" name="Google Shape;634;g2e2b3f397f1_0_397"/>
          <p:cNvSpPr txBox="1"/>
          <p:nvPr/>
        </p:nvSpPr>
        <p:spPr>
          <a:xfrm>
            <a:off x="6303400" y="2597825"/>
            <a:ext cx="5609400" cy="3001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1000"/>
              </a:spcBef>
              <a:spcAft>
                <a:spcPts val="0"/>
              </a:spcAft>
              <a:buClr>
                <a:srgbClr val="000000"/>
              </a:buClr>
              <a:buSzPts val="1400"/>
              <a:buFont typeface="Arial"/>
              <a:buNone/>
            </a:pPr>
            <a:r>
              <a:rPr b="0" i="0" lang="en-US" sz="1400" u="none" cap="none" strike="noStrike">
                <a:solidFill>
                  <a:schemeClr val="lt1"/>
                </a:solidFill>
                <a:latin typeface="Montserrat"/>
                <a:ea typeface="Montserrat"/>
                <a:cs typeface="Montserrat"/>
                <a:sym typeface="Montserrat"/>
              </a:rPr>
              <a:t>Digital Commons (DC) have become increasingly relevant and diverse, and have crossed paths with core digital governance issues such as digital sovereignty and self-determination over personal data. </a:t>
            </a:r>
            <a:endParaRPr b="0" i="0"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Montserrat"/>
                <a:ea typeface="Montserrat"/>
                <a:cs typeface="Montserrat"/>
                <a:sym typeface="Montserrat"/>
              </a:rPr>
              <a:t>NGI Commons aims to to ensure strategic alignment and integration of the NGI efforts within the broader European DC context, elaborating on a long-term strategy for DC</a:t>
            </a:r>
            <a:r>
              <a:rPr b="0" i="0" lang="en-US" sz="1700" u="none" cap="none" strike="noStrike">
                <a:solidFill>
                  <a:schemeClr val="lt1"/>
                </a:solidFill>
                <a:latin typeface="Montserrat"/>
                <a:ea typeface="Montserrat"/>
                <a:cs typeface="Montserrat"/>
                <a:sym typeface="Montserrat"/>
              </a:rPr>
              <a:t>, </a:t>
            </a:r>
            <a:r>
              <a:rPr b="1" i="0" lang="en-US" sz="1700" u="none" cap="none" strike="noStrike">
                <a:solidFill>
                  <a:schemeClr val="lt1"/>
                </a:solidFill>
                <a:latin typeface="Montserrat"/>
                <a:ea typeface="Montserrat"/>
                <a:cs typeface="Montserrat"/>
                <a:sym typeface="Montserrat"/>
              </a:rPr>
              <a:t>helping overcome fragmentation and close the gap between grass-root commoners initiatives and top-down sovereignty policies</a:t>
            </a:r>
            <a:endParaRPr b="1" i="0" sz="2300" u="none" cap="none" strike="noStrike">
              <a:solidFill>
                <a:schemeClr val="lt1"/>
              </a:solidFill>
              <a:latin typeface="Montserrat"/>
              <a:ea typeface="Montserrat"/>
              <a:cs typeface="Montserrat"/>
              <a:sym typeface="Montserrat"/>
            </a:endParaRPr>
          </a:p>
        </p:txBody>
      </p:sp>
      <p:sp>
        <p:nvSpPr>
          <p:cNvPr id="635" name="Google Shape;635;g2e2b3f397f1_0_397"/>
          <p:cNvSpPr txBox="1"/>
          <p:nvPr>
            <p:ph idx="4294967295" type="body"/>
          </p:nvPr>
        </p:nvSpPr>
        <p:spPr>
          <a:xfrm>
            <a:off x="810000" y="2597825"/>
            <a:ext cx="4893300" cy="7569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SzPts val="1980"/>
              <a:buNone/>
            </a:pPr>
            <a:r>
              <a:rPr b="1" lang="en-US" sz="1600">
                <a:solidFill>
                  <a:schemeClr val="accent5"/>
                </a:solidFill>
              </a:rPr>
              <a:t>A 36 months CSA started in January 2024</a:t>
            </a:r>
            <a:endParaRPr b="1" sz="1600">
              <a:solidFill>
                <a:schemeClr val="accent5"/>
              </a:solidFill>
            </a:endParaRPr>
          </a:p>
          <a:p>
            <a:pPr indent="-228600" lvl="0" marL="457200" rtl="0" algn="l">
              <a:lnSpc>
                <a:spcPct val="80000"/>
              </a:lnSpc>
              <a:spcBef>
                <a:spcPts val="0"/>
              </a:spcBef>
              <a:spcAft>
                <a:spcPts val="0"/>
              </a:spcAft>
              <a:buSzPts val="1980"/>
              <a:buNone/>
            </a:pPr>
            <a:r>
              <a:t/>
            </a:r>
            <a:endParaRPr/>
          </a:p>
        </p:txBody>
      </p:sp>
      <p:pic>
        <p:nvPicPr>
          <p:cNvPr id="636" name="Google Shape;636;g2e2b3f397f1_0_397"/>
          <p:cNvPicPr preferRelativeResize="0"/>
          <p:nvPr/>
        </p:nvPicPr>
        <p:blipFill rotWithShape="1">
          <a:blip r:embed="rId3">
            <a:alphaModFix/>
          </a:blip>
          <a:srcRect b="0" l="0" r="1739" t="0"/>
          <a:stretch/>
        </p:blipFill>
        <p:spPr>
          <a:xfrm>
            <a:off x="77725" y="3035800"/>
            <a:ext cx="5524148" cy="2663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3298c192434_0_45"/>
          <p:cNvSpPr txBox="1"/>
          <p:nvPr>
            <p:ph type="ctrTitle"/>
          </p:nvPr>
        </p:nvSpPr>
        <p:spPr>
          <a:xfrm>
            <a:off x="810001" y="3784499"/>
            <a:ext cx="10572000" cy="900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What are Digital Commons?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2e2b3f397f1_0_1927"/>
          <p:cNvSpPr txBox="1"/>
          <p:nvPr/>
        </p:nvSpPr>
        <p:spPr>
          <a:xfrm>
            <a:off x="540000" y="447120"/>
            <a:ext cx="11340000" cy="97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FFF"/>
                </a:solidFill>
                <a:latin typeface="Montserrat"/>
                <a:ea typeface="Montserrat"/>
                <a:cs typeface="Montserrat"/>
                <a:sym typeface="Montserrat"/>
              </a:rPr>
              <a:t>What are Digital Commons?</a:t>
            </a:r>
            <a:endParaRPr b="1" sz="3200">
              <a:solidFill>
                <a:srgbClr val="FFFFFF"/>
              </a:solidFill>
              <a:latin typeface="Montserrat"/>
              <a:ea typeface="Montserrat"/>
              <a:cs typeface="Montserrat"/>
              <a:sym typeface="Montserrat"/>
            </a:endParaRPr>
          </a:p>
        </p:txBody>
      </p:sp>
      <p:sp>
        <p:nvSpPr>
          <p:cNvPr id="648" name="Google Shape;648;g2e2b3f397f1_0_1927"/>
          <p:cNvSpPr txBox="1"/>
          <p:nvPr/>
        </p:nvSpPr>
        <p:spPr>
          <a:xfrm>
            <a:off x="652675" y="2196850"/>
            <a:ext cx="10554000" cy="3599700"/>
          </a:xfrm>
          <a:prstGeom prst="rect">
            <a:avLst/>
          </a:prstGeom>
          <a:noFill/>
          <a:ln>
            <a:noFill/>
          </a:ln>
        </p:spPr>
        <p:txBody>
          <a:bodyPr anchorCtr="0" anchor="t" bIns="45700" lIns="91425" spcFirstLastPara="1" rIns="91425" wrap="square" tIns="45700">
            <a:noAutofit/>
          </a:bodyPr>
          <a:lstStyle/>
          <a:p>
            <a:pPr indent="-330200" lvl="0" marL="457200" rtl="0" algn="l">
              <a:lnSpc>
                <a:spcPct val="90000"/>
              </a:lnSpc>
              <a:spcBef>
                <a:spcPts val="0"/>
              </a:spcBef>
              <a:spcAft>
                <a:spcPts val="0"/>
              </a:spcAft>
              <a:buClr>
                <a:schemeClr val="dk1"/>
              </a:buClr>
              <a:buSzPts val="1600"/>
              <a:buFont typeface="Montserrat"/>
              <a:buAutoNum type="arabicPeriod"/>
            </a:pPr>
            <a:r>
              <a:rPr b="1" lang="en-US" sz="1800">
                <a:solidFill>
                  <a:srgbClr val="2F2F2F"/>
                </a:solidFill>
                <a:latin typeface="Montserrat"/>
                <a:ea typeface="Montserrat"/>
                <a:cs typeface="Montserrat"/>
                <a:sym typeface="Montserrat"/>
              </a:rPr>
              <a:t>A digital resource</a:t>
            </a:r>
            <a:endParaRPr b="1" sz="1800">
              <a:solidFill>
                <a:srgbClr val="2F2F2F"/>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rPr lang="en-US" sz="1800">
                <a:solidFill>
                  <a:srgbClr val="2F2F2F"/>
                </a:solidFill>
                <a:latin typeface="Montserrat"/>
                <a:ea typeface="Montserrat"/>
                <a:cs typeface="Montserrat"/>
                <a:sym typeface="Montserrat"/>
              </a:rPr>
              <a:t>	</a:t>
            </a:r>
            <a:endParaRPr sz="1800">
              <a:solidFill>
                <a:srgbClr val="2F2F2F"/>
              </a:solidFill>
              <a:latin typeface="Montserrat"/>
              <a:ea typeface="Montserrat"/>
              <a:cs typeface="Montserrat"/>
              <a:sym typeface="Montserrat"/>
            </a:endParaRPr>
          </a:p>
          <a:p>
            <a:pPr indent="457200" lvl="0" marL="0" rtl="0" algn="l">
              <a:lnSpc>
                <a:spcPct val="90000"/>
              </a:lnSpc>
              <a:spcBef>
                <a:spcPts val="0"/>
              </a:spcBef>
              <a:spcAft>
                <a:spcPts val="0"/>
              </a:spcAft>
              <a:buClr>
                <a:schemeClr val="dk1"/>
              </a:buClr>
              <a:buSzPts val="1100"/>
              <a:buFont typeface="Arial"/>
              <a:buNone/>
            </a:pPr>
            <a:r>
              <a:rPr lang="en-US" sz="1800">
                <a:solidFill>
                  <a:srgbClr val="2F2F2F"/>
                </a:solidFill>
                <a:latin typeface="Montserrat"/>
                <a:ea typeface="Montserrat"/>
                <a:cs typeface="Montserrat"/>
                <a:sym typeface="Montserrat"/>
              </a:rPr>
              <a:t>from data to software</a:t>
            </a:r>
            <a:endParaRPr sz="1800">
              <a:solidFill>
                <a:srgbClr val="2F2F2F"/>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1800">
              <a:solidFill>
                <a:srgbClr val="2F2F2F"/>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1800">
              <a:solidFill>
                <a:srgbClr val="2F2F2F"/>
              </a:solidFill>
              <a:latin typeface="Montserrat"/>
              <a:ea typeface="Montserrat"/>
              <a:cs typeface="Montserrat"/>
              <a:sym typeface="Montserrat"/>
            </a:endParaRPr>
          </a:p>
          <a:p>
            <a:pPr indent="-330200" lvl="0" marL="457200" rtl="0" algn="l">
              <a:lnSpc>
                <a:spcPct val="90000"/>
              </a:lnSpc>
              <a:spcBef>
                <a:spcPts val="0"/>
              </a:spcBef>
              <a:spcAft>
                <a:spcPts val="0"/>
              </a:spcAft>
              <a:buClr>
                <a:schemeClr val="dk1"/>
              </a:buClr>
              <a:buSzPts val="1600"/>
              <a:buFont typeface="Montserrat"/>
              <a:buAutoNum type="arabicPeriod"/>
            </a:pPr>
            <a:r>
              <a:rPr b="1" lang="en-US" sz="1800">
                <a:solidFill>
                  <a:srgbClr val="2F2F2F"/>
                </a:solidFill>
                <a:latin typeface="Montserrat"/>
                <a:ea typeface="Montserrat"/>
                <a:cs typeface="Montserrat"/>
                <a:sym typeface="Montserrat"/>
              </a:rPr>
              <a:t>A governance system</a:t>
            </a:r>
            <a:endParaRPr b="1" sz="1800">
              <a:solidFill>
                <a:srgbClr val="2F2F2F"/>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1800">
              <a:solidFill>
                <a:srgbClr val="2F2F2F"/>
              </a:solidFill>
              <a:latin typeface="Montserrat"/>
              <a:ea typeface="Montserrat"/>
              <a:cs typeface="Montserrat"/>
              <a:sym typeface="Montserrat"/>
            </a:endParaRPr>
          </a:p>
          <a:p>
            <a:pPr indent="0" lvl="0" marL="457200" rtl="0" algn="l">
              <a:lnSpc>
                <a:spcPct val="90000"/>
              </a:lnSpc>
              <a:spcBef>
                <a:spcPts val="0"/>
              </a:spcBef>
              <a:spcAft>
                <a:spcPts val="0"/>
              </a:spcAft>
              <a:buClr>
                <a:schemeClr val="dk1"/>
              </a:buClr>
              <a:buSzPts val="1100"/>
              <a:buFont typeface="Arial"/>
              <a:buNone/>
            </a:pPr>
            <a:r>
              <a:rPr lang="en-US" sz="1800">
                <a:solidFill>
                  <a:srgbClr val="2F2F2F"/>
                </a:solidFill>
                <a:latin typeface="Montserrat"/>
                <a:ea typeface="Montserrat"/>
                <a:cs typeface="Montserrat"/>
                <a:sym typeface="Montserrat"/>
              </a:rPr>
              <a:t>a governance system with established rules for access and sharing to ensure the long term maintenance of the resource (Ostrom)</a:t>
            </a:r>
            <a:endParaRPr sz="1800">
              <a:solidFill>
                <a:srgbClr val="2F2F2F"/>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1800">
              <a:solidFill>
                <a:srgbClr val="2F2F2F"/>
              </a:solidFill>
              <a:latin typeface="Montserrat"/>
              <a:ea typeface="Montserrat"/>
              <a:cs typeface="Montserrat"/>
              <a:sym typeface="Montserrat"/>
            </a:endParaRPr>
          </a:p>
          <a:p>
            <a:pPr indent="-330200" lvl="0" marL="457200" rtl="0" algn="l">
              <a:lnSpc>
                <a:spcPct val="90000"/>
              </a:lnSpc>
              <a:spcBef>
                <a:spcPts val="0"/>
              </a:spcBef>
              <a:spcAft>
                <a:spcPts val="0"/>
              </a:spcAft>
              <a:buClr>
                <a:schemeClr val="dk1"/>
              </a:buClr>
              <a:buSzPts val="1600"/>
              <a:buFont typeface="Montserrat"/>
              <a:buAutoNum type="arabicPeriod"/>
            </a:pPr>
            <a:r>
              <a:rPr b="1" lang="en-US" sz="1800">
                <a:solidFill>
                  <a:srgbClr val="2F2F2F"/>
                </a:solidFill>
                <a:latin typeface="Montserrat"/>
                <a:ea typeface="Montserrat"/>
                <a:cs typeface="Montserrat"/>
                <a:sym typeface="Montserrat"/>
              </a:rPr>
              <a:t>A community</a:t>
            </a:r>
            <a:endParaRPr b="1" sz="1800">
              <a:solidFill>
                <a:srgbClr val="2F2F2F"/>
              </a:solidFill>
              <a:latin typeface="Montserrat"/>
              <a:ea typeface="Montserrat"/>
              <a:cs typeface="Montserrat"/>
              <a:sym typeface="Montserrat"/>
            </a:endParaRPr>
          </a:p>
          <a:p>
            <a:pPr indent="0" lvl="0" marL="0" rtl="0" algn="l">
              <a:lnSpc>
                <a:spcPct val="90000"/>
              </a:lnSpc>
              <a:spcBef>
                <a:spcPts val="0"/>
              </a:spcBef>
              <a:spcAft>
                <a:spcPts val="0"/>
              </a:spcAft>
              <a:buClr>
                <a:schemeClr val="dk1"/>
              </a:buClr>
              <a:buSzPts val="1100"/>
              <a:buFont typeface="Arial"/>
              <a:buNone/>
            </a:pPr>
            <a:r>
              <a:t/>
            </a:r>
            <a:endParaRPr sz="1800">
              <a:solidFill>
                <a:srgbClr val="2F2F2F"/>
              </a:solidFill>
              <a:latin typeface="Montserrat"/>
              <a:ea typeface="Montserrat"/>
              <a:cs typeface="Montserrat"/>
              <a:sym typeface="Montserrat"/>
            </a:endParaRPr>
          </a:p>
          <a:p>
            <a:pPr indent="0" lvl="0" marL="457200" rtl="0" algn="l">
              <a:lnSpc>
                <a:spcPct val="90000"/>
              </a:lnSpc>
              <a:spcBef>
                <a:spcPts val="0"/>
              </a:spcBef>
              <a:spcAft>
                <a:spcPts val="0"/>
              </a:spcAft>
              <a:buClr>
                <a:schemeClr val="dk1"/>
              </a:buClr>
              <a:buSzPts val="1100"/>
              <a:buFont typeface="Arial"/>
              <a:buNone/>
            </a:pPr>
            <a:r>
              <a:rPr lang="en-US" sz="1800">
                <a:solidFill>
                  <a:srgbClr val="2F2F2F"/>
                </a:solidFill>
                <a:latin typeface="Montserrat"/>
                <a:ea typeface="Montserrat"/>
                <a:cs typeface="Montserrat"/>
                <a:sym typeface="Montserrat"/>
              </a:rPr>
              <a:t>coordinated not through pricing or subordination but through voluntary peer production (Benkler)</a:t>
            </a:r>
            <a:endParaRPr/>
          </a:p>
          <a:p>
            <a:pPr indent="0" lvl="0" marL="42480" marR="0" rtl="0" algn="just">
              <a:lnSpc>
                <a:spcPct val="107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2480" marR="0" rtl="0" algn="just">
              <a:lnSpc>
                <a:spcPct val="107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2480" marR="0" rtl="0" algn="just">
              <a:lnSpc>
                <a:spcPct val="107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42480" marR="0" rtl="0" algn="just">
              <a:lnSpc>
                <a:spcPct val="107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g2e2b3f397f1_0_1927"/>
          <p:cNvSpPr txBox="1"/>
          <p:nvPr/>
        </p:nvSpPr>
        <p:spPr>
          <a:xfrm>
            <a:off x="810000" y="6041520"/>
            <a:ext cx="795300" cy="364800"/>
          </a:xfrm>
          <a:prstGeom prst="rect">
            <a:avLst/>
          </a:prstGeom>
          <a:noFill/>
          <a:ln>
            <a:noFill/>
          </a:ln>
        </p:spPr>
        <p:txBody>
          <a:bodyPr anchorCtr="0" anchor="b" bIns="108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fld id="{00000000-1234-1234-1234-123412341234}" type="slidenum">
              <a:rPr b="1" i="0" lang="en-US" sz="1600" u="none" cap="none" strike="noStrike">
                <a:solidFill>
                  <a:srgbClr val="625096"/>
                </a:solidFill>
                <a:latin typeface="Montserrat"/>
                <a:ea typeface="Montserrat"/>
                <a:cs typeface="Montserrat"/>
                <a:sym typeface="Montserrat"/>
              </a:rPr>
              <a:t>‹#›</a:t>
            </a:fld>
            <a:endParaRPr b="0" i="0" sz="1600" u="none" cap="none" strike="noStrike">
              <a:solidFill>
                <a:srgbClr val="000000"/>
              </a:solidFill>
              <a:latin typeface="Times New Roman"/>
              <a:ea typeface="Times New Roman"/>
              <a:cs typeface="Times New Roman"/>
              <a:sym typeface="Times New Roman"/>
            </a:endParaRPr>
          </a:p>
        </p:txBody>
      </p:sp>
      <p:sp>
        <p:nvSpPr>
          <p:cNvPr id="650" name="Google Shape;650;g2e2b3f397f1_0_1927"/>
          <p:cNvSpPr txBox="1"/>
          <p:nvPr/>
        </p:nvSpPr>
        <p:spPr>
          <a:xfrm>
            <a:off x="2870640" y="6041880"/>
            <a:ext cx="6656100" cy="364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1E1D1D"/>
                </a:solidFill>
                <a:latin typeface="Montserrat"/>
                <a:ea typeface="Montserrat"/>
                <a:cs typeface="Montserrat"/>
                <a:sym typeface="Montserrat"/>
              </a:rPr>
              <a:t>2024-2026 | </a:t>
            </a:r>
            <a:r>
              <a:rPr b="0" i="0" lang="en-US" sz="900" u="sng" cap="none" strike="noStrike">
                <a:solidFill>
                  <a:schemeClr val="hlink"/>
                </a:solidFill>
                <a:latin typeface="Montserrat"/>
                <a:ea typeface="Montserrat"/>
                <a:cs typeface="Montserrat"/>
                <a:sym typeface="Montserrat"/>
                <a:hlinkClick r:id="rId3"/>
              </a:rPr>
              <a:t>https://commons.ngi.eu/</a:t>
            </a:r>
            <a:r>
              <a:rPr b="0" i="0" lang="en-US" sz="900" u="none" cap="none" strike="noStrike">
                <a:solidFill>
                  <a:srgbClr val="1E1D1D"/>
                </a:solidFill>
                <a:latin typeface="Montserrat"/>
                <a:ea typeface="Montserrat"/>
                <a:cs typeface="Montserrat"/>
                <a:sym typeface="Montserrat"/>
              </a:rPr>
              <a:t> </a:t>
            </a:r>
            <a:endParaRPr b="0" i="0" sz="9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NGI Commons - PPT template">
  <a:themeElements>
    <a:clrScheme name="NGICommons">
      <a:dk1>
        <a:srgbClr val="1E1D1D"/>
      </a:dk1>
      <a:lt1>
        <a:srgbClr val="FFFFFF"/>
      </a:lt1>
      <a:dk2>
        <a:srgbClr val="5E5E5E"/>
      </a:dk2>
      <a:lt2>
        <a:srgbClr val="BEBEBE"/>
      </a:lt2>
      <a:accent1>
        <a:srgbClr val="205374"/>
      </a:accent1>
      <a:accent2>
        <a:srgbClr val="00AFBC"/>
      </a:accent2>
      <a:accent3>
        <a:srgbClr val="6F9AA8"/>
      </a:accent3>
      <a:accent4>
        <a:srgbClr val="C7356E"/>
      </a:accent4>
      <a:accent5>
        <a:srgbClr val="625096"/>
      </a:accent5>
      <a:accent6>
        <a:srgbClr val="1D9992"/>
      </a:accent6>
      <a:hlink>
        <a:srgbClr val="C7356E"/>
      </a:hlink>
      <a:folHlink>
        <a:srgbClr val="2053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GI Commons - PPT template">
  <a:themeElements>
    <a:clrScheme name="NGICommons">
      <a:dk1>
        <a:srgbClr val="1E1D1D"/>
      </a:dk1>
      <a:lt1>
        <a:srgbClr val="FFFFFF"/>
      </a:lt1>
      <a:dk2>
        <a:srgbClr val="5E5E5E"/>
      </a:dk2>
      <a:lt2>
        <a:srgbClr val="BEBEBE"/>
      </a:lt2>
      <a:accent1>
        <a:srgbClr val="205374"/>
      </a:accent1>
      <a:accent2>
        <a:srgbClr val="00AFBC"/>
      </a:accent2>
      <a:accent3>
        <a:srgbClr val="6F9AA8"/>
      </a:accent3>
      <a:accent4>
        <a:srgbClr val="C7356E"/>
      </a:accent4>
      <a:accent5>
        <a:srgbClr val="625096"/>
      </a:accent5>
      <a:accent6>
        <a:srgbClr val="1D9992"/>
      </a:accent6>
      <a:hlink>
        <a:srgbClr val="C7356E"/>
      </a:hlink>
      <a:folHlink>
        <a:srgbClr val="2053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GI Commons - PPT template">
  <a:themeElements>
    <a:clrScheme name="NGICommons">
      <a:dk1>
        <a:srgbClr val="1E1D1D"/>
      </a:dk1>
      <a:lt1>
        <a:srgbClr val="FFFFFF"/>
      </a:lt1>
      <a:dk2>
        <a:srgbClr val="5E5E5E"/>
      </a:dk2>
      <a:lt2>
        <a:srgbClr val="BEBEBE"/>
      </a:lt2>
      <a:accent1>
        <a:srgbClr val="205374"/>
      </a:accent1>
      <a:accent2>
        <a:srgbClr val="00AFBC"/>
      </a:accent2>
      <a:accent3>
        <a:srgbClr val="6F9AA8"/>
      </a:accent3>
      <a:accent4>
        <a:srgbClr val="C7356E"/>
      </a:accent4>
      <a:accent5>
        <a:srgbClr val="625096"/>
      </a:accent5>
      <a:accent6>
        <a:srgbClr val="1D9992"/>
      </a:accent6>
      <a:hlink>
        <a:srgbClr val="C7356E"/>
      </a:hlink>
      <a:folHlink>
        <a:srgbClr val="2053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2019-06-14T12:13:39Z</dcterms:created>
  <dc:creator>Utilisateur de Microsoft Office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0x010100B661E19D23BED9459EE2B839C93F56E6</vt:lpwstr>
  </property>
</Properties>
</file>